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 autoAdjust="0"/>
    <p:restoredTop sz="94717" autoAdjust="0"/>
  </p:normalViewPr>
  <p:slideViewPr>
    <p:cSldViewPr>
      <p:cViewPr varScale="1">
        <p:scale>
          <a:sx n="69" d="100"/>
          <a:sy n="69" d="100"/>
        </p:scale>
        <p:origin x="-14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142984"/>
            <a:ext cx="7772400" cy="2857519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Психологическое обследование в условиях </a:t>
            </a:r>
            <a:r>
              <a:rPr lang="ru-RU" dirty="0" err="1" smtClean="0"/>
              <a:t>ППк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0166" y="3857628"/>
            <a:ext cx="6400800" cy="17526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r"/>
            <a:endParaRPr lang="ru-RU" sz="1800" dirty="0" smtClean="0">
              <a:solidFill>
                <a:schemeClr val="tx1"/>
              </a:solidFill>
            </a:endParaRPr>
          </a:p>
          <a:p>
            <a:pPr algn="r"/>
            <a:r>
              <a:rPr lang="ru-RU" sz="1800" dirty="0" smtClean="0">
                <a:solidFill>
                  <a:schemeClr val="tx1"/>
                </a:solidFill>
              </a:rPr>
              <a:t>педагог-психолог ТПМПК</a:t>
            </a:r>
          </a:p>
          <a:p>
            <a:pPr algn="r"/>
            <a:r>
              <a:rPr lang="ru-RU" sz="1800" dirty="0" smtClean="0">
                <a:solidFill>
                  <a:schemeClr val="tx1"/>
                </a:solidFill>
              </a:rPr>
              <a:t>Касьянова Г.А. </a:t>
            </a:r>
            <a:endParaRPr lang="ru-RU" sz="1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620688"/>
            <a:ext cx="8784976" cy="5400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764704"/>
            <a:ext cx="8352928" cy="536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764704"/>
            <a:ext cx="8640960" cy="52598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833438"/>
            <a:ext cx="8712968" cy="519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833438"/>
            <a:ext cx="8928992" cy="519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547664" y="1556792"/>
          <a:ext cx="6085094" cy="4064004"/>
        </p:xfrm>
        <a:graphic>
          <a:graphicData uri="http://schemas.openxmlformats.org/drawingml/2006/table">
            <a:tbl>
              <a:tblPr/>
              <a:tblGrid>
                <a:gridCol w="1196164"/>
                <a:gridCol w="1517456"/>
                <a:gridCol w="1974971"/>
                <a:gridCol w="1396503"/>
              </a:tblGrid>
              <a:tr h="3870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предмет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работа на уроке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Calibri"/>
                          <a:cs typeface="Times New Roman"/>
                        </a:rPr>
                        <a:t>выполнение домашнего задания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дисциплина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5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Алгебра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5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Геометрия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7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Спец.математика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7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Английский язык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2-3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5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Биология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5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География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5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ИЗО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5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Информатика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5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История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7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Обществознание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5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Русский язык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5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Литература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5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Музыка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7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Физкультура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5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Физика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467544" y="317267"/>
            <a:ext cx="8352928" cy="11849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Обходной лист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9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ФИО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Класс _ «_»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Классный руководитель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Период наблюдения 1 четверть 2020-2021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уч.года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833438"/>
            <a:ext cx="8784976" cy="519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833438"/>
            <a:ext cx="8784976" cy="519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effectLst>
            <a:glow rad="63500">
              <a:schemeClr val="accent5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3200" dirty="0" smtClean="0"/>
              <a:t>Задачи педагога-психолога на консилиуме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gradFill flip="none" rotWithShape="1">
            <a:gsLst>
              <a:gs pos="0">
                <a:schemeClr val="accent5">
                  <a:tint val="50000"/>
                  <a:satMod val="300000"/>
                </a:schemeClr>
              </a:gs>
              <a:gs pos="35000">
                <a:schemeClr val="accent5">
                  <a:tint val="37000"/>
                  <a:satMod val="300000"/>
                </a:schemeClr>
              </a:gs>
              <a:gs pos="100000">
                <a:schemeClr val="accent5">
                  <a:tint val="15000"/>
                  <a:satMod val="350000"/>
                </a:schemeClr>
              </a:gs>
            </a:gsLst>
            <a:lin ang="16200000" scaled="1"/>
            <a:tileRect/>
          </a:gra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pPr algn="just">
              <a:buNone/>
            </a:pPr>
            <a:r>
              <a:rPr lang="ru-RU" dirty="0" smtClean="0"/>
              <a:t>1. Показать педагогическому коллективу (обучающегося) с разных сторон, обязательно подчеркнув его положительные, сильные стороны. Представить аргументы, основанные на данных психодиагностики, наблюдений, бесед и пр. о причинах происхождения и существования личностных проблем обучающегося.</a:t>
            </a:r>
          </a:p>
          <a:p>
            <a:pPr algn="just">
              <a:buNone/>
            </a:pPr>
            <a:r>
              <a:rPr lang="ru-RU" dirty="0" smtClean="0"/>
              <a:t>2. Донести до каждого педагога информацию о ребенке психологического содержания, стремясь разрушить негативные стереотипы и установки учителя по отношению к данному ребенку.</a:t>
            </a:r>
          </a:p>
          <a:p>
            <a:pPr algn="just">
              <a:buNone/>
            </a:pPr>
            <a:r>
              <a:rPr lang="ru-RU" dirty="0" smtClean="0"/>
              <a:t>3. Выработать коллективное понимание всеми учителями сути личностной проблемы ученика. Только в этом случае можно рассчитывать на их взаимодействие в интересах обучающегося.</a:t>
            </a:r>
          </a:p>
          <a:p>
            <a:pPr algn="just">
              <a:buNone/>
            </a:pPr>
            <a:endParaRPr lang="ru-RU" dirty="0" smtClean="0"/>
          </a:p>
          <a:p>
            <a:pPr algn="just">
              <a:buNone/>
            </a:pPr>
            <a:r>
              <a:rPr lang="ru-RU" dirty="0" smtClean="0"/>
              <a:t>		Таким образом, психолого-педагогический консилиум, будучи грамотно подготовленным, помогает развитию не только учащихся, но и учителей, и всего педагогического коллектива.</a:t>
            </a:r>
          </a:p>
          <a:p>
            <a:pPr algn="just"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5472608"/>
          </a:xfrm>
          <a:gradFill flip="none" rotWithShape="1">
            <a:gsLst>
              <a:gs pos="0">
                <a:schemeClr val="accent5">
                  <a:tint val="50000"/>
                  <a:satMod val="300000"/>
                </a:schemeClr>
              </a:gs>
              <a:gs pos="35000">
                <a:schemeClr val="accent5">
                  <a:tint val="37000"/>
                  <a:satMod val="300000"/>
                </a:schemeClr>
              </a:gs>
              <a:gs pos="100000">
                <a:schemeClr val="accent5">
                  <a:tint val="15000"/>
                  <a:satMod val="350000"/>
                </a:schemeClr>
              </a:gs>
            </a:gsLst>
            <a:lin ang="16200000" scaled="1"/>
            <a:tileRect/>
          </a:gradFill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</TotalTime>
  <Words>154</Words>
  <Application>Microsoft Office PowerPoint</Application>
  <PresentationFormat>Экран (4:3)</PresentationFormat>
  <Paragraphs>41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Психологическое обследование в условиях ППк.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Задачи педагога-психолога на консилиуме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Психологическое обследование в условиях ППк.</dc:title>
  <dc:creator>1</dc:creator>
  <cp:lastModifiedBy>user</cp:lastModifiedBy>
  <cp:revision>13</cp:revision>
  <dcterms:created xsi:type="dcterms:W3CDTF">2020-10-28T02:42:26Z</dcterms:created>
  <dcterms:modified xsi:type="dcterms:W3CDTF">2020-10-28T06:25:14Z</dcterms:modified>
</cp:coreProperties>
</file>