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4"/>
  </p:notesMasterIdLst>
  <p:handoutMasterIdLst>
    <p:handoutMasterId r:id="rId25"/>
  </p:handoutMasterIdLst>
  <p:sldIdLst>
    <p:sldId id="268" r:id="rId3"/>
    <p:sldId id="302" r:id="rId4"/>
    <p:sldId id="258" r:id="rId5"/>
    <p:sldId id="279" r:id="rId6"/>
    <p:sldId id="288" r:id="rId7"/>
    <p:sldId id="269" r:id="rId8"/>
    <p:sldId id="270" r:id="rId9"/>
    <p:sldId id="289" r:id="rId10"/>
    <p:sldId id="294" r:id="rId11"/>
    <p:sldId id="271" r:id="rId12"/>
    <p:sldId id="272" r:id="rId13"/>
    <p:sldId id="275" r:id="rId14"/>
    <p:sldId id="299" r:id="rId15"/>
    <p:sldId id="292" r:id="rId16"/>
    <p:sldId id="295" r:id="rId17"/>
    <p:sldId id="274" r:id="rId18"/>
    <p:sldId id="276" r:id="rId19"/>
    <p:sldId id="273" r:id="rId20"/>
    <p:sldId id="277" r:id="rId21"/>
    <p:sldId id="304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03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-900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7" d="100"/>
          <a:sy n="57" d="100"/>
        </p:scale>
        <p:origin x="1236" y="4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93605-0C0C-4258-9724-5F2F9BB3BC90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FFE7F-C917-439A-8026-3D301EB5CC2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31B3D-E4E3-4A80-AB70-C5564C267266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0B30D-C07A-425B-A90C-BA7BEB19107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6800" y="4245434"/>
            <a:ext cx="8686800" cy="1464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6800" y="5731795"/>
            <a:ext cx="8686800" cy="44040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98862757"/>
      </p:ext>
    </p:extLst>
  </p:cSld>
  <p:clrMapOvr>
    <a:masterClrMapping/>
  </p:clrMapOvr>
  <p:transition spd="slow">
    <p:cover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12444112"/>
      </p:ext>
    </p:extLst>
  </p:cSld>
  <p:clrMapOvr>
    <a:masterClrMapping/>
  </p:clrMapOvr>
  <p:transition spd="slow">
    <p:cover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4242816"/>
            <a:ext cx="8686800" cy="146304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799" y="5733288"/>
            <a:ext cx="8686800" cy="43891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3506778040"/>
      </p:ext>
    </p:extLst>
  </p:cSld>
  <p:clrMapOvr>
    <a:masterClrMapping/>
  </p:clrMapOvr>
  <p:transition spd="slow">
    <p:cover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68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246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44567947"/>
      </p:ext>
    </p:extLst>
  </p:cSld>
  <p:clrMapOvr>
    <a:masterClrMapping/>
  </p:clrMapOvr>
  <p:transition spd="slow">
    <p:cover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68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246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246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97906568"/>
      </p:ext>
    </p:extLst>
  </p:cSld>
  <p:clrMapOvr>
    <a:masterClrMapping/>
  </p:clrMapOvr>
  <p:transition spd="slow">
    <p:cover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38976713"/>
      </p:ext>
    </p:extLst>
  </p:cSld>
  <p:clrMapOvr>
    <a:masterClrMapping/>
  </p:clrMapOvr>
  <p:transition spd="slow">
    <p:cover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46817227"/>
      </p:ext>
    </p:extLst>
  </p:cSld>
  <p:clrMapOvr>
    <a:masterClrMapping/>
  </p:clrMapOvr>
  <p:transition spd="slow">
    <p:cover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760" y="3090672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799" y="457200"/>
            <a:ext cx="5410201" cy="5715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67374130"/>
      </p:ext>
    </p:extLst>
  </p:cSld>
  <p:clrMapOvr>
    <a:masterClrMapping/>
  </p:clrMapOvr>
  <p:transition spd="slow">
    <p:cover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760" y="3093099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977249753"/>
      </p:ext>
    </p:extLst>
  </p:cSld>
  <p:clrMapOvr>
    <a:masterClrMapping/>
  </p:clrMapOvr>
  <p:transition spd="slow">
    <p:cover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77154221"/>
      </p:ext>
    </p:extLst>
  </p:cSld>
  <p:clrMapOvr>
    <a:masterClrMapping/>
  </p:clrMapOvr>
  <p:transition spd="slow">
    <p:cover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96400" y="457200"/>
            <a:ext cx="1828800" cy="5719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7955280" cy="5719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24635021"/>
      </p:ext>
    </p:extLst>
  </p:cSld>
  <p:clrMapOvr>
    <a:masterClrMapping/>
  </p:clrMapOvr>
  <p:transition spd="slow">
    <p:cover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10058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06680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37CC0096-1860-4642-9CD2-0079EA5E7CD1}" type="datetimeFigureOut">
              <a:rPr lang="ru-RU" smtClean="0"/>
              <a:pPr/>
              <a:t>12.04.2022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422849" y="6400800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02792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l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citysee.ru/russia/pfo/respublika-bashkortostan/sterlitamak-dostoprimechatelnosti-goroda.html" TargetMode="External"/><Relationship Id="rId2" Type="http://schemas.openxmlformats.org/officeDocument/2006/relationships/hyperlink" Target="https://tur-ray.ru/sterlitamak-attraction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nfourok.ru/issledovatelskaya-rabota-dostoprimechatelnosti-sterlitamaka-3216612.html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27003"/>
            <a:ext cx="12081933" cy="1464906"/>
          </a:xfrm>
        </p:spPr>
        <p:txBody>
          <a:bodyPr>
            <a:normAutofit/>
          </a:bodyPr>
          <a:lstStyle/>
          <a:p>
            <a:pPr algn="ctr" defTabSz="91440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4000" b="1" i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/>
              </a:rPr>
              <a:t>Обзорная экскурсия по улице Проспект Ленина (город Стерлитамак)  </a:t>
            </a:r>
            <a:endParaRPr lang="ru-RU" sz="4000" b="1" i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55140" y="4790364"/>
            <a:ext cx="6036860" cy="2067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latin typeface="Georgia" pitchFamily="18" charset="0"/>
              </a:rPr>
              <a:t>Выполнила:</a:t>
            </a:r>
          </a:p>
          <a:p>
            <a:r>
              <a:rPr lang="ru-RU" sz="2400" dirty="0" smtClean="0">
                <a:latin typeface="Georgia" pitchFamily="18" charset="0"/>
              </a:rPr>
              <a:t>Садыкова Диана </a:t>
            </a:r>
            <a:r>
              <a:rPr lang="ru-RU" sz="2400" dirty="0" err="1" smtClean="0">
                <a:latin typeface="Georgia" pitchFamily="18" charset="0"/>
              </a:rPr>
              <a:t>Ильдаровна</a:t>
            </a:r>
            <a:r>
              <a:rPr lang="ru-RU" sz="2400" dirty="0" smtClean="0">
                <a:latin typeface="Georgia" pitchFamily="18" charset="0"/>
              </a:rPr>
              <a:t> </a:t>
            </a:r>
          </a:p>
          <a:p>
            <a:r>
              <a:rPr lang="ru-RU" sz="2400" dirty="0" smtClean="0">
                <a:latin typeface="Georgia" pitchFamily="18" charset="0"/>
              </a:rPr>
              <a:t>педагог дополнительного образования</a:t>
            </a:r>
          </a:p>
          <a:p>
            <a:r>
              <a:rPr lang="ru-RU" sz="2400" dirty="0" smtClean="0">
                <a:latin typeface="Georgia" pitchFamily="18" charset="0"/>
              </a:rPr>
              <a:t>МАУ  ДО «Детский экологический центр» города Стерлитамак.</a:t>
            </a:r>
            <a:endParaRPr lang="ru-RU" sz="24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0110780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12930"/>
            <a:ext cx="12192000" cy="3117374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chemeClr val="tx2"/>
                </a:solidFill>
                <a:latin typeface="Georgia" pitchFamily="18" charset="0"/>
              </a:rPr>
              <a:t>       Стерлитамак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 — второй по величине город Башкирии, находится почти в ее географическом центре. Название свое получил от реки </a:t>
            </a:r>
            <a:r>
              <a:rPr lang="ru-RU" dirty="0" err="1" smtClean="0">
                <a:solidFill>
                  <a:schemeClr val="tx2"/>
                </a:solidFill>
                <a:latin typeface="Georgia" pitchFamily="18" charset="0"/>
              </a:rPr>
              <a:t>Стерля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, проходящей через город.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       В Стерлитамаке достопримечательности хранят память об истории имперской России, гражданской войны и, конечно же, советского периода. Основанный в 1766 г. по берегам реки Стерли город успел за свою историю побывать и столицей Башкирии, и «рядовым провинциальным городком». Сегодня это город республиканского значения в Башкортостане. Здесь туристов ждут природные красоты и разнообразные развлечения.</a:t>
            </a:r>
            <a:endParaRPr lang="ru-RU" dirty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3074" name="AutoShape 2" descr="https://krot.info/uploads/posts/2021-12/1640817272_18-krot-info-p-sterlitamak-stolitsa-krasivo-foto-1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https://krot.info/uploads/posts/2021-12/1640817272_18-krot-info-p-sterlitamak-stolitsa-krasivo-foto-1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https://korona-severa.ru/wp-content/uploads/f/9/b/f9ba1e7a0be60298d840ef7c67c0af1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3118" y="3534771"/>
            <a:ext cx="4672097" cy="31116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06790"/>
            <a:ext cx="12192000" cy="6917266"/>
          </a:xfrm>
        </p:spPr>
        <p:txBody>
          <a:bodyPr>
            <a:normAutofit/>
          </a:bodyPr>
          <a:lstStyle/>
          <a:p>
            <a:pPr marL="0" indent="4500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tx2"/>
                </a:solidFill>
                <a:latin typeface="Georgia" pitchFamily="18" charset="0"/>
              </a:rPr>
              <a:t>   </a:t>
            </a:r>
            <a:r>
              <a:rPr lang="ru-RU" b="1" dirty="0" smtClean="0">
                <a:solidFill>
                  <a:schemeClr val="tx2"/>
                </a:solidFill>
                <a:latin typeface="Georgia" pitchFamily="18" charset="0"/>
                <a:cs typeface="Times New Roman" panose="02020603050405020304" pitchFamily="18" charset="0"/>
              </a:rPr>
              <a:t>Проспект Ленина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  <a:cs typeface="Times New Roman" panose="02020603050405020304" pitchFamily="18" charset="0"/>
              </a:rPr>
              <a:t> — проспект в западной части города Стерлитамака. Начинается от химзаводского кольца и тянется в юго-западном направлении до площади Победы (Октябрьского кольца), соединяя центр города с северной промышленной зоной. Длина 3,87 км. </a:t>
            </a:r>
          </a:p>
          <a:p>
            <a:pPr marL="228600" indent="-228600" algn="l" defTabSz="914400">
              <a:lnSpc>
                <a:spcPct val="90000"/>
              </a:lnSpc>
              <a:spcBef>
                <a:spcPts val="1800"/>
              </a:spcBef>
              <a:buClr>
                <a:srgbClr val="D680A5"/>
              </a:buClr>
              <a:buSzPct val="90000"/>
              <a:buNone/>
            </a:pPr>
            <a:endParaRPr lang="ru-RU" sz="2000" b="0" i="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upload.wikimedia.org/wikipedia/commons/3/3e/%D0%9F%D1%80%D0%BE%D1%81%D0%BF%D0%B5%D0%BA%D1%82_%D0%9B%D0%B5%D0%BD%D0%B8%D0%BD%D0%B0%2C_%D0%B3._%D0%A1%D1%82%D0%B5%D1%80%D0%BB%D0%B8%D1%82%D0%B0%D0%BC%D0%B0%D0%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346" y="3043451"/>
            <a:ext cx="4330627" cy="2891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1029" y="1975743"/>
            <a:ext cx="6285431" cy="29524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253536949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0324" y="300999"/>
            <a:ext cx="10058400" cy="4242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Проспект Ленина </a:t>
            </a:r>
            <a:endParaRPr lang="ru-RU" sz="4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3991" y="797166"/>
            <a:ext cx="3796779" cy="2847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2054" y="3720426"/>
            <a:ext cx="5577225" cy="2928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41074" y="851756"/>
            <a:ext cx="5208218" cy="27343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14397812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545" y="325223"/>
            <a:ext cx="10058400" cy="118872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Дорога по улице Проспект Ленина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2258" t="29070" r="4634" b="11483"/>
          <a:stretch>
            <a:fillRect/>
          </a:stretch>
        </p:blipFill>
        <p:spPr bwMode="auto">
          <a:xfrm>
            <a:off x="797442" y="1935125"/>
            <a:ext cx="10813311" cy="4348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6617" y="0"/>
            <a:ext cx="10058400" cy="1188720"/>
          </a:xfrm>
        </p:spPr>
        <p:txBody>
          <a:bodyPr/>
          <a:lstStyle/>
          <a:p>
            <a:pPr lvl="0"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Памятник  имени В.И.Ленина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90599"/>
            <a:ext cx="8093122" cy="5667376"/>
          </a:xfrm>
        </p:spPr>
        <p:txBody>
          <a:bodyPr>
            <a:normAutofit/>
          </a:bodyPr>
          <a:lstStyle/>
          <a:p>
            <a:pPr marL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2"/>
                </a:solidFill>
              </a:rPr>
              <a:t>     </a:t>
            </a: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Памятник имени В.И.Ленину   располагается на площади Стерлитамакского  государственного  театрально-концертного объединения. Открытие памятника имени В.И.Ленину было приурочено к 200-летию города. 2 июля 1966 года при праздничной демонстрации был открыт памятник В. И. Ленину. 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Авторы памятника — заслуженный деятель искусств, народный художник БАССР Т. П. Нечаева и народный художник БАССР Борис Фузеев.</a:t>
            </a:r>
          </a:p>
          <a:p>
            <a:pPr>
              <a:buNone/>
            </a:pP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" name="Рисунок 3" descr="9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06770" y="1187355"/>
            <a:ext cx="3643953" cy="41177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7246" y="379141"/>
            <a:ext cx="10058400" cy="118872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Стерлитамакское государственное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театрально-концертное объединение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: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32011" y="1103932"/>
            <a:ext cx="12424011" cy="50231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2"/>
                </a:solidFill>
              </a:rPr>
              <a:t>    </a:t>
            </a: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Открытие театра состоялось в 1991 году, когда и состоялось премьерный спектакль собранной труппы. Выступления театральных артистов очень быстро завоевали большую популярность у местных жителей.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В 2003 году театральные подмостки разместились в здании переоборудованного дворца культуры. Театр считается одним из лучших на территории республики, а его труппа гастролирует со своими спектаклями по разным странам. 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 </a:t>
            </a: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11767" t="28488" r="11254" b="6541"/>
          <a:stretch>
            <a:fillRect/>
          </a:stretch>
        </p:blipFill>
        <p:spPr bwMode="auto">
          <a:xfrm>
            <a:off x="2969556" y="3330054"/>
            <a:ext cx="6246928" cy="29643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5535" y="255500"/>
            <a:ext cx="10058400" cy="1188720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ЗАГС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1849" t="26599" r="10273" b="10611"/>
          <a:stretch>
            <a:fillRect/>
          </a:stretch>
        </p:blipFill>
        <p:spPr bwMode="auto">
          <a:xfrm>
            <a:off x="1149111" y="1837846"/>
            <a:ext cx="10132828" cy="4593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62784" y="111643"/>
            <a:ext cx="12192000" cy="4267200"/>
          </a:xfrm>
        </p:spPr>
        <p:txBody>
          <a:bodyPr/>
          <a:lstStyle/>
          <a:p>
            <a:pPr algn="just" fontAlgn="base">
              <a:buNone/>
            </a:pPr>
            <a:r>
              <a:rPr lang="ru-RU" dirty="0" smtClean="0">
                <a:latin typeface="Georgia" pitchFamily="18" charset="0"/>
              </a:rPr>
              <a:t>    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Фигуры влюблённых выполнены из полимербетона и покрыты бронзой. Общий вес скульптуры — 400 кг, высота – 1,5 м. Постамент выполнен из полированного красного гранита. Общая высота скульптурной композиции составляет 2,2 м. Изготовили композицию скульпторы Олег </a:t>
            </a:r>
            <a:r>
              <a:rPr lang="ru-RU" dirty="0" err="1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Искужин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и Владимир Степанов.</a:t>
            </a:r>
          </a:p>
          <a:p>
            <a:pPr algn="just" fontAlgn="base">
              <a:buNone/>
            </a:pPr>
            <a:r>
              <a:rPr lang="ru-RU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Место размещения было выбрано не случайно. По словам Светланы Ковальской, много лет назад эта площадь была излюбленным местом для молодёжи города и носила в народе название – «Сердце молодёжи». Эта композиция может возобновить традицию встреч влюблённых горожан. В ближайшем будущем планируется поставить здесь же скамейку влюблённых и «поцелуйный мостик».</a:t>
            </a:r>
          </a:p>
          <a:p>
            <a:pPr algn="just">
              <a:buNone/>
            </a:pPr>
            <a:endParaRPr lang="ru-RU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Ð Ð¡ÑÐµÑÐ»Ð¸ÑÐ°Ð¼Ð°ÐºÐµ ÑÑÑÐ°Ð½Ð¾Ð²Ð¸Ð»Ð¸ ÑÐºÑÐ»ÑÐ¿ÑÑÑÑ Â«ÐÐµÑÐ½Ð°Ñ Ð»ÑÐ±Ð¾Ð²ÑÂ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8330" y="3577741"/>
            <a:ext cx="4286250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444" y="140809"/>
            <a:ext cx="11826240" cy="64008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Стерлитамакский филиал БГУ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22068" y="780889"/>
            <a:ext cx="12414068" cy="4267200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tx2"/>
                </a:solidFill>
              </a:rPr>
              <a:t>   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 является обособленным структурным подразделением Башкирского государственного университета, реализующим в соответствии с лицензией образовательные программы профессионального образования. В 2012 году СФ БашГУ, основанный в 2000 г., и Стерлитамакская государственная педагогическая академия имени Зайнаб Биишевой (СГПА), основанная в 1940 г. как Стерлитамакский учительский институт, были объединены в СФ БашГУ.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336" y="3157231"/>
            <a:ext cx="6814457" cy="3545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5989" y="0"/>
            <a:ext cx="10058400" cy="118872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Дворец пионеров и школьников имени Аркадия Петровича Гайдара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79494" y="1287176"/>
            <a:ext cx="7876831" cy="5318759"/>
          </a:xfrm>
        </p:spPr>
        <p:txBody>
          <a:bodyPr>
            <a:normAutofit/>
          </a:bodyPr>
          <a:lstStyle/>
          <a:p>
            <a:pPr indent="450000" algn="just">
              <a:lnSpc>
                <a:spcPct val="100000"/>
              </a:lnSpc>
              <a:buNone/>
            </a:pPr>
            <a:r>
              <a:rPr lang="ru-RU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</a:t>
            </a:r>
            <a:r>
              <a:rPr lang="ru-RU" sz="2200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Дворец пионеров </a:t>
            </a: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– это центр городской детской общественной организации «Пионеры Башкортостана»,зональная экспериментальная площадка «Детская и молодёжная самоорганизация»; организационно – инструктивный центр, координатор воспитательной, летней оздоровительной работы в городе. </a:t>
            </a:r>
          </a:p>
          <a:p>
            <a:pPr indent="450000" algn="just">
              <a:lnSpc>
                <a:spcPct val="100000"/>
              </a:lnSpc>
              <a:buNone/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Творческие коллективы Дворца - инициаторы городских конкурсов творческих проектов, «Рыцари Золотого Пера», ведущих и телеведущих «Дебют», «Делаем телевидение сами», экологического проекта «Родникам и рекам г. Стерлитамака – достойную жизнь», благотворительной акции «Детская улыбка».</a:t>
            </a:r>
            <a:endParaRPr lang="ru-RU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itd2.mycdn.me/image?id=838246830986&amp;t=20&amp;plc=WEB&amp;tkn=*cg99bI0XhKjR8mbYhsE1TPXOZ7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1" y="1626747"/>
            <a:ext cx="3830560" cy="2972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0674" y="196261"/>
            <a:ext cx="10058400" cy="118872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Гостинца Ашкадар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2133"/>
            <a:ext cx="7577667" cy="587586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Гостиница «Ашкадар» находится в Стерлитамаке. К услугам гостей круглосуточная стойка регистрации, ресторан и бесплатный Wi-Fi. Осуществляется доставка еды и напитков в номер.</a:t>
            </a:r>
          </a:p>
          <a:p>
            <a:pPr algn="just"/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По утрам в отеле сервируют завтрак «шведский стол». </a:t>
            </a:r>
          </a:p>
          <a:p>
            <a:pPr algn="just"/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Расположение этого варианта — одно из лучших в Стерлитамаке! Гости довольны им больше, чем расположением других вариантов в этом районе.</a:t>
            </a:r>
          </a:p>
          <a:p>
            <a:pPr algn="just"/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Здесь лучшее соотношение цены и качества в Стерлитамаке! По сравнению с другими вариантами в этом городе, гости получают больше за те же деньги.</a:t>
            </a:r>
          </a:p>
          <a:p>
            <a:endParaRPr lang="ru-RU" dirty="0"/>
          </a:p>
        </p:txBody>
      </p:sp>
      <p:pic>
        <p:nvPicPr>
          <p:cNvPr id="4" name="Рисунок 3" descr="http://hotelbook.pro/photos/hotel/3823/147504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1819" y="1535106"/>
            <a:ext cx="4074160" cy="237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0595" y="0"/>
            <a:ext cx="10058400" cy="118872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Магазин «Звёздочка»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 l="11849" t="29360" r="7004" b="9302"/>
          <a:stretch>
            <a:fillRect/>
          </a:stretch>
        </p:blipFill>
        <p:spPr bwMode="auto">
          <a:xfrm>
            <a:off x="903767" y="1839431"/>
            <a:ext cx="10558130" cy="4486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3289" y="0"/>
            <a:ext cx="10058400" cy="118872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КФС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 l="16589" t="28779" r="9619" b="6541"/>
          <a:stretch>
            <a:fillRect/>
          </a:stretch>
        </p:blipFill>
        <p:spPr bwMode="auto">
          <a:xfrm>
            <a:off x="988829" y="1244009"/>
            <a:ext cx="9601200" cy="4731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Библиотека № 3</a:t>
            </a:r>
            <a:b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2" cstate="print"/>
          <a:srcRect l="11931" t="29942" r="12806" b="11046"/>
          <a:stretch>
            <a:fillRect/>
          </a:stretch>
        </p:blipFill>
        <p:spPr bwMode="auto">
          <a:xfrm>
            <a:off x="1031358" y="1605515"/>
            <a:ext cx="9792586" cy="43168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4366" y="0"/>
            <a:ext cx="10058400" cy="11887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Парк культуры и отдыха имени Ю. А. Гагарина: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17566" y="1015759"/>
            <a:ext cx="12192000" cy="4267200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  В Стерлитамаке парку культуры и отдыха им. Юрия Гагарина исполнилось 55 лет. Традиционно день рождения парка празднуют в первое воскресенье августа, несмотря на то, что заложили его в памятную дату, в день полёта в космос первого космонавта в истории человечества- 12 апреля 1961 года. </a:t>
            </a:r>
            <a:endParaRPr lang="ru-RU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yurtadm.ru/wp-content/uploads/2016/12/vechernij-park-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1941" y="2893325"/>
            <a:ext cx="5527341" cy="32743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9051" y="0"/>
            <a:ext cx="10058400" cy="118872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Скульптура Матери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32011" y="1055914"/>
            <a:ext cx="12424012" cy="5527765"/>
          </a:xfrm>
        </p:spPr>
        <p:txBody>
          <a:bodyPr>
            <a:normAutofit/>
          </a:bodyPr>
          <a:lstStyle/>
          <a:p>
            <a:pPr algn="just" fontAlgn="base">
              <a:buNone/>
            </a:pPr>
            <a:r>
              <a:rPr lang="ru-RU" dirty="0" smtClean="0">
                <a:latin typeface="Georgia" pitchFamily="18" charset="0"/>
              </a:rPr>
              <a:t>    </a:t>
            </a: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Сердце сквера – скульптура Матери. Послушные воображаемому ветру волосы, тонкие ключицы, узкие босые ступни – хрупкая фигура молодой женщины воплощена в бронзе, но выглядит трепетно-лёгкой. </a:t>
            </a:r>
          </a:p>
          <a:p>
            <a:pPr algn="just" fontAlgn="base">
              <a:buNone/>
            </a:pPr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  Скульптура-загадка не отпускает: инстинктивный порыв поддержать беззащитную в своём счастье мать сменяется желанием уберечь от невзгод всех женщин, вынашивающих и пестующих дитя.</a:t>
            </a:r>
          </a:p>
          <a:p>
            <a:endParaRPr lang="ru-RU" dirty="0"/>
          </a:p>
        </p:txBody>
      </p:sp>
      <p:pic>
        <p:nvPicPr>
          <p:cNvPr id="4" name="Рисунок 3" descr="http://srgazeta.ru/wp-content/uploads/2016/06/mama-480x31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9804" y="2920621"/>
            <a:ext cx="4706674" cy="34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401" y="68535"/>
            <a:ext cx="10058400" cy="118872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Скульптура Отцу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04715" y="956733"/>
            <a:ext cx="12396716" cy="577426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  Памятник отцу установили на аллее по проспекту Ленина. Он представляет собой отца, идущего с маленькой дочкой, сидящей у него на плечах, оба героя радостно улыбаются. Инициатором установки памятника является уроженец Стерлитамака, житель Уфы Шамиль Ибрагимов. Инициатива была поддержана, и памятник, призывающий отцов находить время для детей, а повзрослевших детей не забывать о родителях, появился в Башкирии.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www.bashinform.ru/upload/img_res740/700/f8d4339f3ce3d05e/pamyatnik_otcu_ejw_7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2251" y="3125337"/>
            <a:ext cx="2467863" cy="351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11667" y="463798"/>
            <a:ext cx="12403667" cy="4325982"/>
          </a:xfrm>
        </p:spPr>
        <p:txBody>
          <a:bodyPr/>
          <a:lstStyle/>
          <a:p>
            <a:pPr algn="just">
              <a:buNone/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    </a:t>
            </a:r>
            <a:r>
              <a:rPr lang="ru-RU" sz="2800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Улицы</a:t>
            </a: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 – отражение не только внешнего облика любого города, но и его истории. В названиях воочию прослеживаются многочисленные исторические катаклизмы далекого прошлого. Зачастую их имена менялись в зависимости от политической, идеологической и иной конъюнктуры эпохи. Улицы Стерлитамака – не исключение.</a:t>
            </a:r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23554" name="Picture 2" descr="http://eco.na5bal.ru/pars_docs/refs/2/1570/1570_html_6fc8c08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2195" y="2665155"/>
            <a:ext cx="4614333" cy="3078626"/>
          </a:xfrm>
          <a:prstGeom prst="rect">
            <a:avLst/>
          </a:prstGeom>
          <a:noFill/>
        </p:spPr>
      </p:pic>
      <p:pic>
        <p:nvPicPr>
          <p:cNvPr id="23556" name="Picture 4" descr="http://trams.ru/photo/00/15/90/159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64394" y="3535477"/>
            <a:ext cx="3944968" cy="295872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9755" y="0"/>
            <a:ext cx="10058400" cy="1188720"/>
          </a:xfrm>
        </p:spPr>
        <p:txBody>
          <a:bodyPr/>
          <a:lstStyle/>
          <a:p>
            <a:pPr algn="ctr"/>
            <a:r>
              <a:rPr lang="ru-RU" dirty="0" smtClean="0">
                <a:latin typeface="Georgia" pitchFamily="18" charset="0"/>
              </a:rPr>
              <a:t>Список литературы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5230" y="1509215"/>
            <a:ext cx="11916770" cy="4267200"/>
          </a:xfrm>
        </p:spPr>
        <p:txBody>
          <a:bodyPr/>
          <a:lstStyle/>
          <a:p>
            <a:r>
              <a:rPr lang="en-US" dirty="0" smtClean="0">
                <a:latin typeface="Georgia" pitchFamily="18" charset="0"/>
                <a:hlinkClick r:id="rId2"/>
              </a:rPr>
              <a:t>https://tur-ray.ru/sterlitamak-attractions.html</a:t>
            </a:r>
            <a:endParaRPr lang="ru-RU" dirty="0" smtClean="0">
              <a:latin typeface="Georgia" pitchFamily="18" charset="0"/>
            </a:endParaRPr>
          </a:p>
          <a:p>
            <a:r>
              <a:rPr lang="en-US" dirty="0" smtClean="0">
                <a:latin typeface="Georgia" pitchFamily="18" charset="0"/>
                <a:hlinkClick r:id="rId3"/>
              </a:rPr>
              <a:t>https://citysee.ru/russia/pfo/respublika-bashkortostan/sterlitamak-dostoprimechatelnosti-goroda.html</a:t>
            </a:r>
            <a:endParaRPr lang="ru-RU" dirty="0" smtClean="0">
              <a:latin typeface="Georgia" pitchFamily="18" charset="0"/>
            </a:endParaRPr>
          </a:p>
          <a:p>
            <a:r>
              <a:rPr lang="en-US" dirty="0" smtClean="0">
                <a:latin typeface="Georgia" pitchFamily="18" charset="0"/>
                <a:hlinkClick r:id="rId4"/>
              </a:rPr>
              <a:t>https://infourok.ru/issledovatelskaya-rabota-dostoprimechatelnosti-sterlitamaka-3216612.html</a:t>
            </a:r>
            <a:r>
              <a:rPr lang="ru-RU" dirty="0" smtClean="0">
                <a:latin typeface="Georgia" pitchFamily="18" charset="0"/>
              </a:rPr>
              <a:t> </a:t>
            </a:r>
            <a:endParaRPr lang="ru-RU" dirty="0">
              <a:latin typeface="Georgia" pitchFamily="18" charset="0"/>
            </a:endParaRPr>
          </a:p>
        </p:txBody>
      </p:sp>
    </p:spTree>
  </p:cSld>
  <p:clrMapOvr>
    <a:masterClrMapping/>
  </p:clrMapOvr>
  <p:transition spd="slow">
    <p:cover dir="l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8057" y="2357438"/>
            <a:ext cx="10058400" cy="1188720"/>
          </a:xfrm>
        </p:spPr>
        <p:txBody>
          <a:bodyPr>
            <a:prstTxWarp prst="textWave2">
              <a:avLst/>
            </a:prstTxWarp>
          </a:bodyPr>
          <a:lstStyle/>
          <a:p>
            <a:r>
              <a:rPr lang="ru-RU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Спасибо за внимания!!!!</a:t>
            </a:r>
            <a:endParaRPr lang="ru-RU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на фоне Цветущая вишня (широкоэкранный формат)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CB48F5-D6B9-4A73-B7C9-0F05E58E1A9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на фоне Цветущая вишня (широкоэкранный формат)</Template>
  <TotalTime>0</TotalTime>
  <Words>536</Words>
  <Application>Microsoft Office PowerPoint</Application>
  <PresentationFormat>Произвольный</PresentationFormat>
  <Paragraphs>46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Презентация на фоне Цветущая вишня (широкоэкранный формат)</vt:lpstr>
      <vt:lpstr>Обзорная экскурсия по улице Проспект Ленина (город Стерлитамак)  </vt:lpstr>
      <vt:lpstr>Слайд 2</vt:lpstr>
      <vt:lpstr>Слайд 3</vt:lpstr>
      <vt:lpstr>Проспект Ленина </vt:lpstr>
      <vt:lpstr>Дорога по улице Проспект Ленина</vt:lpstr>
      <vt:lpstr>Памятник  имени В.И.Ленина </vt:lpstr>
      <vt:lpstr>Стерлитамакское государственное театрально-концертное объединение: </vt:lpstr>
      <vt:lpstr>ЗАГС</vt:lpstr>
      <vt:lpstr>Слайд 9</vt:lpstr>
      <vt:lpstr>Стерлитамакский филиал БГУ</vt:lpstr>
      <vt:lpstr>Дворец пионеров и школьников имени Аркадия Петровича Гайдара </vt:lpstr>
      <vt:lpstr>Гостинца Ашкадар </vt:lpstr>
      <vt:lpstr>Магазин «Звёздочка»</vt:lpstr>
      <vt:lpstr>КФС</vt:lpstr>
      <vt:lpstr>Библиотека № 3 </vt:lpstr>
      <vt:lpstr>Парк культуры и отдыха имени Ю. А. Гагарина: </vt:lpstr>
      <vt:lpstr>Скульптура Матери </vt:lpstr>
      <vt:lpstr>Скульптура Отцу </vt:lpstr>
      <vt:lpstr>Слайд 19</vt:lpstr>
      <vt:lpstr>Список литературы</vt:lpstr>
      <vt:lpstr>Спасибо за внимания!!!!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2018-10-21T13:39:06Z</dcterms:created>
  <dcterms:modified xsi:type="dcterms:W3CDTF">2022-04-12T17:53:55Z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TC030310029991</vt:lpwstr>
  </property>
</Properties>
</file>