
<file path=[Content_Types].xml><?xml version="1.0" encoding="utf-8"?>
<Types xmlns="http://schemas.openxmlformats.org/package/2006/content-types"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5" r:id="rId1"/>
  </p:sldMasterIdLst>
  <p:sldIdLst>
    <p:sldId id="318" r:id="rId2"/>
    <p:sldId id="256" r:id="rId3"/>
    <p:sldId id="313" r:id="rId4"/>
    <p:sldId id="321" r:id="rId5"/>
    <p:sldId id="319" r:id="rId6"/>
    <p:sldId id="322" r:id="rId7"/>
    <p:sldId id="320" r:id="rId8"/>
  </p:sldIdLst>
  <p:sldSz cx="9144000" cy="6858000" type="screen4x3"/>
  <p:notesSz cx="6858000" cy="9947275"/>
  <p:defaultTextStyle>
    <a:defPPr>
      <a:defRPr lang="ru-RU"/>
    </a:defPPr>
    <a:lvl1pPr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Курбан Сулейманов" initials="КС" lastIdx="1" clrIdx="0">
    <p:extLst>
      <p:ext uri="{19B8F6BF-5375-455C-9EA6-DF929625EA0E}">
        <p15:presenceInfo xmlns:p15="http://schemas.microsoft.com/office/powerpoint/2012/main" userId="a633922f8b8c5274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2" d="100"/>
          <a:sy n="92" d="100"/>
        </p:scale>
        <p:origin x="1186" y="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commentAuthors" Target="commentAuthor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9A95A6B-E075-4E26-BD0F-20A877CA5BD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D833D2A-F126-4DFC-84C7-FA70C6CF967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E5739C9-C705-43D3-B22D-DBD62A9D5D07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9914A1F-9092-41AE-98DF-4412A5370370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10735DD-9D8F-45BF-A19C-75FA4BD78DD7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3D3C14A-54E7-45C9-B9A7-C078F0D825F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0DB1640-40E1-4A42-9C28-B752B2ADE99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D13A51F-5E05-48E6-A5FE-55D3A10CE0D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29843F0-FB2C-4BFC-8318-956E30F7452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9472A29-7F21-4291-B791-F0B9EF1A814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7DE84F3-EF60-4336-8C53-32FD10FF3483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fld id="{4EADAF41-2878-4123-8F83-64E4AE3090D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6" r:id="rId1"/>
    <p:sldLayoutId id="2147483867" r:id="rId2"/>
    <p:sldLayoutId id="2147483868" r:id="rId3"/>
    <p:sldLayoutId id="2147483869" r:id="rId4"/>
    <p:sldLayoutId id="2147483870" r:id="rId5"/>
    <p:sldLayoutId id="2147483871" r:id="rId6"/>
    <p:sldLayoutId id="2147483872" r:id="rId7"/>
    <p:sldLayoutId id="2147483873" r:id="rId8"/>
    <p:sldLayoutId id="2147483874" r:id="rId9"/>
    <p:sldLayoutId id="2147483875" r:id="rId10"/>
    <p:sldLayoutId id="2147483876" r:id="rId11"/>
  </p:sldLayoutIdLst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004590" y="450706"/>
            <a:ext cx="490217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ru-RU" b="1" dirty="0"/>
              <a:t>       </a:t>
            </a:r>
          </a:p>
        </p:txBody>
      </p:sp>
      <p:pic>
        <p:nvPicPr>
          <p:cNvPr id="3" name="Picture 2" descr="Герб города Севастополя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3528" y="607874"/>
            <a:ext cx="2755506" cy="2952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1187624" y="3628181"/>
            <a:ext cx="684076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ru-RU" sz="2800" b="1" i="1" dirty="0">
                <a:solidFill>
                  <a:srgbClr val="FF0000"/>
                </a:solidFill>
              </a:rPr>
              <a:t>Сколько в человеке памяти, </a:t>
            </a:r>
          </a:p>
          <a:p>
            <a:pPr algn="l"/>
            <a:r>
              <a:rPr lang="ru-RU" sz="2800" b="1" i="1" dirty="0">
                <a:solidFill>
                  <a:srgbClr val="FF0000"/>
                </a:solidFill>
              </a:rPr>
              <a:t>            столько в нём и человека.</a:t>
            </a:r>
          </a:p>
          <a:p>
            <a:pPr algn="l"/>
            <a:r>
              <a:rPr lang="ru-RU" sz="2800" b="1" i="1" dirty="0">
                <a:solidFill>
                  <a:srgbClr val="FF0000"/>
                </a:solidFill>
              </a:rPr>
              <a:t>                                          В. Распутин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543584" y="450706"/>
            <a:ext cx="5003232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Проект</a:t>
            </a:r>
          </a:p>
          <a:p>
            <a:pPr algn="ctr"/>
            <a:r>
              <a:rPr lang="ru-RU" sz="5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Памятник Севастополя</a:t>
            </a:r>
            <a:r>
              <a:rPr lang="ru-RU" sz="5400" b="1" cap="none" spc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923928" y="5013176"/>
            <a:ext cx="511256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sz="2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</a:rPr>
              <a:t>Выполнили </a:t>
            </a:r>
            <a:r>
              <a:rPr kumimoji="0" lang="ru-RU" sz="2000" b="1" i="0" u="none" strike="noStrike" kern="1200" cap="none" spc="0" normalizeH="0" baseline="0" noProof="0" dirty="0">
                <a:ln w="12700">
                  <a:solidFill>
                    <a:srgbClr val="212745">
                      <a:satMod val="155000"/>
                    </a:srgbClr>
                  </a:solidFill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8б класс </a:t>
            </a: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sz="2000" b="1" dirty="0">
                <a:ln w="12700">
                  <a:solidFill>
                    <a:srgbClr val="212745">
                      <a:satMod val="155000"/>
                    </a:srgbClr>
                  </a:solidFill>
                  <a:prstDash val="solid"/>
                </a:ln>
                <a:solidFill>
                  <a:prstClr val="black"/>
                </a:solidFill>
              </a:rPr>
              <a:t>К</a:t>
            </a:r>
            <a:r>
              <a:rPr kumimoji="0" lang="ru-RU" sz="2000" b="1" i="0" u="none" strike="noStrike" kern="1200" cap="none" spc="0" normalizeH="0" baseline="0" noProof="0" dirty="0" err="1">
                <a:ln w="12700">
                  <a:solidFill>
                    <a:srgbClr val="212745">
                      <a:satMod val="155000"/>
                    </a:srgbClr>
                  </a:solidFill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оманда</a:t>
            </a:r>
            <a:r>
              <a:rPr kumimoji="0" lang="ru-RU" sz="2000" b="1" i="0" u="none" strike="noStrike" kern="1200" cap="none" spc="0" normalizeH="0" baseline="0" noProof="0" dirty="0">
                <a:ln w="12700">
                  <a:solidFill>
                    <a:srgbClr val="212745">
                      <a:satMod val="155000"/>
                    </a:srgbClr>
                  </a:solidFill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: </a:t>
            </a: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>
                <a:ln w="12700">
                  <a:solidFill>
                    <a:srgbClr val="212745">
                      <a:satMod val="155000"/>
                    </a:srgbClr>
                  </a:solidFill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«Патриотический огонь»</a:t>
            </a:r>
          </a:p>
          <a:p>
            <a:pPr algn="r"/>
            <a:r>
              <a:rPr lang="ru-RU" sz="2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</a:rPr>
              <a:t>МБОУ «СШ № 5</a:t>
            </a:r>
            <a:r>
              <a:rPr kumimoji="0" lang="ru-RU" sz="2000" b="1" i="0" u="none" strike="noStrike" kern="1200" cap="none" spc="0" normalizeH="0" baseline="0" noProof="0" dirty="0">
                <a:ln w="12700">
                  <a:solidFill>
                    <a:srgbClr val="212745">
                      <a:satMod val="155000"/>
                    </a:srgbClr>
                  </a:solidFill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 </a:t>
            </a:r>
          </a:p>
        </p:txBody>
      </p:sp>
      <p:pic>
        <p:nvPicPr>
          <p:cNvPr id="9" name="c21e38390890277">
            <a:hlinkClick r:id="" action="ppaction://media"/>
            <a:extLst>
              <a:ext uri="{FF2B5EF4-FFF2-40B4-BE49-F238E27FC236}">
                <a16:creationId xmlns:a16="http://schemas.microsoft.com/office/drawing/2014/main" id="{9B36644C-C8E1-338D-B3A8-29556EAB3A9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619672" y="635372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62797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83975" y="332656"/>
            <a:ext cx="8784976" cy="1105008"/>
          </a:xfrm>
        </p:spPr>
        <p:txBody>
          <a:bodyPr>
            <a:normAutofit fontScale="77500" lnSpcReduction="20000"/>
          </a:bodyPr>
          <a:lstStyle/>
          <a:p>
            <a:pPr algn="ctr" eaLnBrk="1" hangingPunct="1"/>
            <a:r>
              <a:rPr lang="ru-RU" sz="6000" b="1" dirty="0">
                <a:solidFill>
                  <a:schemeClr val="tx1"/>
                </a:solidFill>
              </a:rPr>
              <a:t>Памятник Солдату и Матросу</a:t>
            </a:r>
          </a:p>
        </p:txBody>
      </p:sp>
      <p:pic>
        <p:nvPicPr>
          <p:cNvPr id="1026" name="Picture 2" descr="C:\Users\Оля\Downloads\матрос и солдат\1 м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258" y="1844824"/>
            <a:ext cx="5222744" cy="39170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724557" y="1841048"/>
            <a:ext cx="3168352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ru-RU" b="1" dirty="0"/>
              <a:t>         </a:t>
            </a:r>
            <a:r>
              <a:rPr lang="ru-RU" sz="2200" b="1" dirty="0"/>
              <a:t>Памятник  Солдату и Матросу установлен на мысе Хрустальный.   В высоту он достигает 40-ка метров. Этот памятник считался одним из самых больших памятников Советского Союза.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Оля\Downloads\матрос и солдат\2 м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764703"/>
            <a:ext cx="5925293" cy="52865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300192" y="822659"/>
            <a:ext cx="252028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ru-RU" sz="2200" b="1" dirty="0"/>
              <a:t>История его создания противоречива, </a:t>
            </a:r>
          </a:p>
          <a:p>
            <a:pPr algn="l"/>
            <a:r>
              <a:rPr lang="ru-RU" sz="2200" b="1" dirty="0"/>
              <a:t>и насчитывает </a:t>
            </a:r>
          </a:p>
          <a:p>
            <a:pPr algn="l"/>
            <a:r>
              <a:rPr lang="ru-RU" sz="2200" b="1" dirty="0"/>
              <a:t>35 лет. О его возведении было принято постановление правительством СССР в 1972 году, но строительство было начато только в 1981г.</a:t>
            </a:r>
          </a:p>
        </p:txBody>
      </p:sp>
    </p:spTree>
    <p:extLst>
      <p:ext uri="{BB962C8B-B14F-4D97-AF65-F5344CB8AC3E}">
        <p14:creationId xmlns:p14="http://schemas.microsoft.com/office/powerpoint/2010/main" val="12976363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WordArt 2"/>
          <p:cNvSpPr>
            <a:spLocks noChangeArrowheads="1" noChangeShapeType="1" noTextEdit="1"/>
          </p:cNvSpPr>
          <p:nvPr/>
        </p:nvSpPr>
        <p:spPr bwMode="auto">
          <a:xfrm>
            <a:off x="2679922" y="549275"/>
            <a:ext cx="3673327" cy="10810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endParaRPr lang="ru-RU" sz="3600" b="1" kern="10" spc="720" dirty="0">
              <a:ln w="19050">
                <a:solidFill>
                  <a:schemeClr val="bg2"/>
                </a:solidFill>
                <a:round/>
                <a:headEnd/>
                <a:tailEnd/>
              </a:ln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516585" y="631716"/>
            <a:ext cx="4176464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/>
              <a:t>Руководитель проекта – Николай Леонидович </a:t>
            </a:r>
            <a:r>
              <a:rPr lang="ru-RU" sz="2000" b="1" dirty="0" err="1"/>
              <a:t>Жариков</a:t>
            </a:r>
            <a:r>
              <a:rPr lang="ru-RU" sz="2000" b="1" dirty="0"/>
              <a:t>.</a:t>
            </a:r>
          </a:p>
          <a:p>
            <a:endParaRPr lang="ru-RU" sz="2000" b="1" dirty="0"/>
          </a:p>
          <a:p>
            <a:r>
              <a:rPr lang="ru-RU" sz="2000" b="1" dirty="0"/>
              <a:t> Авторы монумента – </a:t>
            </a:r>
            <a:r>
              <a:rPr lang="ru-RU" sz="2000" b="1" dirty="0" err="1"/>
              <a:t>С.Войцеховский</a:t>
            </a:r>
            <a:r>
              <a:rPr lang="ru-RU" sz="2000" b="1" dirty="0"/>
              <a:t> и </a:t>
            </a:r>
            <a:r>
              <a:rPr lang="ru-RU" sz="2000" b="1" dirty="0" err="1"/>
              <a:t>В.Климик</a:t>
            </a:r>
            <a:r>
              <a:rPr lang="ru-RU" sz="2000" b="1" dirty="0"/>
              <a:t>.</a:t>
            </a:r>
          </a:p>
          <a:p>
            <a:endParaRPr lang="ru-RU" sz="2000" b="1" dirty="0"/>
          </a:p>
          <a:p>
            <a:r>
              <a:rPr lang="ru-RU" sz="2000" b="1" dirty="0"/>
              <a:t> Также принимали участие: архитектор </a:t>
            </a:r>
            <a:r>
              <a:rPr lang="ru-RU" sz="2000" b="1" dirty="0" err="1"/>
              <a:t>К.Сидоров</a:t>
            </a:r>
            <a:r>
              <a:rPr lang="ru-RU" sz="2000" b="1" dirty="0"/>
              <a:t>. </a:t>
            </a:r>
          </a:p>
          <a:p>
            <a:endParaRPr lang="ru-RU" sz="2000" b="1" dirty="0"/>
          </a:p>
          <a:p>
            <a:r>
              <a:rPr lang="ru-RU" sz="2000" b="1" dirty="0"/>
              <a:t>Скульпторы </a:t>
            </a:r>
            <a:r>
              <a:rPr lang="ru-RU" sz="2000" b="1" dirty="0" err="1"/>
              <a:t>Г.Петрошевич</a:t>
            </a:r>
            <a:r>
              <a:rPr lang="ru-RU" sz="2000" b="1" dirty="0"/>
              <a:t>, </a:t>
            </a:r>
            <a:r>
              <a:rPr lang="ru-RU" sz="2000" b="1" dirty="0" err="1"/>
              <a:t>О.Супрун</a:t>
            </a:r>
            <a:r>
              <a:rPr lang="ru-RU" sz="2000" b="1" dirty="0"/>
              <a:t>, </a:t>
            </a:r>
            <a:r>
              <a:rPr lang="ru-RU" sz="2000" b="1" dirty="0" err="1"/>
              <a:t>Е.Белостоцкий</a:t>
            </a:r>
            <a:r>
              <a:rPr lang="ru-RU" sz="2000" b="1"/>
              <a:t>. </a:t>
            </a:r>
            <a:endParaRPr lang="ru-RU" sz="2000" b="1" dirty="0"/>
          </a:p>
          <a:p>
            <a:endParaRPr lang="ru-RU" sz="2000" b="1" dirty="0"/>
          </a:p>
          <a:p>
            <a:r>
              <a:rPr lang="ru-RU" sz="2000" b="1" dirty="0"/>
              <a:t>Инженер </a:t>
            </a:r>
            <a:r>
              <a:rPr lang="ru-RU" sz="2000" b="1" dirty="0" err="1"/>
              <a:t>А.Уманский</a:t>
            </a:r>
            <a:r>
              <a:rPr lang="ru-RU" sz="2000" b="1" dirty="0"/>
              <a:t>. </a:t>
            </a:r>
            <a:endParaRPr lang="ru-RU" dirty="0"/>
          </a:p>
        </p:txBody>
      </p:sp>
      <p:pic>
        <p:nvPicPr>
          <p:cNvPr id="1026" name="Picture 2" descr="C:\Users\Оля\Downloads\матрос и солдат\Жариков Николай Леонидович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569107"/>
            <a:ext cx="3312368" cy="44186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83366" y="5373216"/>
            <a:ext cx="4509761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200" b="1" dirty="0" err="1"/>
              <a:t>Жариков</a:t>
            </a:r>
            <a:r>
              <a:rPr lang="ru-RU" sz="2200" b="1" dirty="0"/>
              <a:t> Николай Леонидович</a:t>
            </a:r>
          </a:p>
        </p:txBody>
      </p:sp>
    </p:spTree>
    <p:extLst>
      <p:ext uri="{BB962C8B-B14F-4D97-AF65-F5344CB8AC3E}">
        <p14:creationId xmlns:p14="http://schemas.microsoft.com/office/powerpoint/2010/main" val="483788156"/>
      </p:ext>
    </p:extLst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54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54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05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xit" presetSubtype="0" fill="hold" grpId="1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1054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1054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3000"/>
                                        <p:tgtEl>
                                          <p:spTgt spid="1054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5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5474" grpId="0" animBg="1"/>
      <p:bldP spid="105474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Оля\Downloads\матрос и солдат\3м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916" y="782707"/>
            <a:ext cx="5521306" cy="38309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796137" y="620688"/>
            <a:ext cx="324036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b="1" dirty="0"/>
              <a:t>В 1988 году строительство монумента было приостановлено.</a:t>
            </a:r>
          </a:p>
          <a:p>
            <a:r>
              <a:rPr lang="ru-RU" sz="2200" b="1" dirty="0"/>
              <a:t>Памятник оставался недостроенным. Вокруг памятника не утихали споры – его считали неудачным, слишком гротескным и исторически недостоверным, </a:t>
            </a:r>
            <a:endParaRPr lang="ru-RU" sz="22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63916" y="4775672"/>
            <a:ext cx="8478688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200" b="1" dirty="0"/>
              <a:t>так как оружия воинов направлены не в ту сторону, где был враг. Поэтому почти на завершающей стадии строительство памятника было остановлено, кроме того – закончились деньги, выделенные на его возведение. </a:t>
            </a:r>
          </a:p>
        </p:txBody>
      </p:sp>
    </p:spTree>
    <p:extLst>
      <p:ext uri="{BB962C8B-B14F-4D97-AF65-F5344CB8AC3E}">
        <p14:creationId xmlns:p14="http://schemas.microsoft.com/office/powerpoint/2010/main" val="39971398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974921" y="4869160"/>
            <a:ext cx="7068397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200" b="1" dirty="0"/>
              <a:t>В 1990 году городские власти даже хотели демонтировать скульптурную композицию как признанную неудачной.</a:t>
            </a:r>
          </a:p>
          <a:p>
            <a:pPr algn="just"/>
            <a:r>
              <a:rPr lang="ru-RU" sz="2200" b="1" dirty="0"/>
              <a:t>Однако союз ветеранов отстоял памятник, посвящённый защитникам Севастополя. </a:t>
            </a:r>
          </a:p>
        </p:txBody>
      </p:sp>
      <p:pic>
        <p:nvPicPr>
          <p:cNvPr id="3074" name="Picture 2" descr="C:\Users\Оля\Downloads\матрос и солдат\М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4921" y="184895"/>
            <a:ext cx="7068397" cy="4690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128670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69776" y="5013176"/>
            <a:ext cx="8478688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200" b="1" dirty="0"/>
              <a:t>Перед памятником сделана большая площадка, с которой открывается великолепный вид на Севастопольскую бухту и морские ворота в город, позади памятника устроены аллеи с молодыми деревьями и скамейками.</a:t>
            </a:r>
            <a:endParaRPr lang="ru-RU" sz="2200" dirty="0"/>
          </a:p>
        </p:txBody>
      </p:sp>
      <p:pic>
        <p:nvPicPr>
          <p:cNvPr id="2050" name="Picture 2" descr="C:\Users\Оля\Downloads\матрос и солдат\М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690" y="332656"/>
            <a:ext cx="6906294" cy="45351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7002016" y="1103253"/>
            <a:ext cx="2141984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b="1" dirty="0"/>
              <a:t>В 2005 году начались масштабные работы по его реставрации, а в 2007 году состоялось открытие памятника.</a:t>
            </a:r>
            <a:endParaRPr lang="ru-RU" sz="2200" dirty="0"/>
          </a:p>
        </p:txBody>
      </p:sp>
    </p:spTree>
    <p:extLst>
      <p:ext uri="{BB962C8B-B14F-4D97-AF65-F5344CB8AC3E}">
        <p14:creationId xmlns:p14="http://schemas.microsoft.com/office/powerpoint/2010/main" val="3936840884"/>
      </p:ext>
    </p:extLst>
  </p:cSld>
  <p:clrMapOvr>
    <a:masterClrMapping/>
  </p:clrMapOvr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923</TotalTime>
  <Words>281</Words>
  <Application>Microsoft Office PowerPoint</Application>
  <PresentationFormat>Экран (4:3)</PresentationFormat>
  <Paragraphs>32</Paragraphs>
  <Slides>7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1" baseType="lpstr">
      <vt:lpstr>Arial</vt:lpstr>
      <vt:lpstr>Georgia</vt:lpstr>
      <vt:lpstr>Trebuchet MS</vt:lpstr>
      <vt:lpstr>Воздушный 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День России</dc:title>
  <dc:creator>1</dc:creator>
  <cp:lastModifiedBy>Курбан Сулейманов</cp:lastModifiedBy>
  <cp:revision>88</cp:revision>
  <cp:lastPrinted>2024-01-18T18:53:24Z</cp:lastPrinted>
  <dcterms:created xsi:type="dcterms:W3CDTF">2009-06-12T18:25:27Z</dcterms:created>
  <dcterms:modified xsi:type="dcterms:W3CDTF">2024-01-18T18:54:07Z</dcterms:modified>
</cp:coreProperties>
</file>