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58" r:id="rId3"/>
    <p:sldId id="273" r:id="rId4"/>
    <p:sldId id="275" r:id="rId5"/>
    <p:sldId id="274" r:id="rId6"/>
    <p:sldId id="276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0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819711-7219-4076-B772-41C3C3452CE0}" type="datetimeFigureOut">
              <a:rPr lang="ru-RU" smtClean="0"/>
              <a:pPr/>
              <a:t>05.01.2011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CA9FA0-21F1-4F53-B0D1-426A2D30E7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971685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8.png"/><Relationship Id="rId5" Type="http://schemas.microsoft.com/office/2007/relationships/media" Target="../media/media1.mp3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8.png"/><Relationship Id="rId5" Type="http://schemas.microsoft.com/office/2007/relationships/media" Target="../media/media1.mp3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-214291"/>
            <a:ext cx="9358346" cy="707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1736" y="428604"/>
            <a:ext cx="6286544" cy="3429024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70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«Букет тюльпанов из бумаги»</a:t>
            </a:r>
            <a:endParaRPr lang="ru-RU" sz="70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86380" y="4286256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sz="2400" b="1" i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6" name="Picture 5" descr="D:\картинки\детские картинки-блестяшки анимашки\Клипарт7\Солнышко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8077566">
            <a:off x="-365495" y="415223"/>
            <a:ext cx="2786082" cy="224986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000250" y="214313"/>
            <a:ext cx="4500563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457200">
              <a:spcBef>
                <a:spcPct val="20000"/>
              </a:spcBef>
              <a:buClr>
                <a:srgbClr val="99FF99"/>
              </a:buClr>
              <a:buSzPct val="80000"/>
              <a:defRPr/>
            </a:pPr>
            <a:r>
              <a:rPr lang="ru-RU" sz="2000" i="1" kern="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+mn-cs"/>
              </a:rPr>
              <a:t>МАДОУ «Детский сад №21 »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857620" y="450057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ct val="0"/>
              </a:spcAft>
              <a:buClr>
                <a:srgbClr val="99FF99"/>
              </a:buClr>
              <a:buSzPct val="80000"/>
              <a:buFont typeface="Wingdings 2" charset="2"/>
              <a:buNone/>
              <a:defRPr/>
            </a:pPr>
            <a:r>
              <a:rPr lang="ru-RU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Руководитель:</a:t>
            </a:r>
            <a:r>
              <a:rPr lang="ru-RU" kern="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 Кочеткова Любовь Владимировна</a:t>
            </a:r>
          </a:p>
        </p:txBody>
      </p:sp>
      <p:pic>
        <p:nvPicPr>
          <p:cNvPr id="1026" name="Picture 2" descr="C:\Users\Пользователь\Desktop\букет тюльпанов из бумаги\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928934"/>
            <a:ext cx="3714776" cy="254520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707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Рисунок 10" descr="Рисунок5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000760" y="285728"/>
            <a:ext cx="3500430" cy="2833682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285860"/>
            <a:ext cx="5410358" cy="4143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707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Рисунок 10" descr="Рисунок5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000760" y="285728"/>
            <a:ext cx="3500430" cy="2833682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857364"/>
            <a:ext cx="5515261" cy="375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707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Рисунок 10" descr="Рисунок5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000760" y="285728"/>
            <a:ext cx="3500430" cy="2833682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2143116"/>
            <a:ext cx="5873418" cy="3478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707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Рисунок 10" descr="Рисунок5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000760" y="285728"/>
            <a:ext cx="3500430" cy="2833682"/>
          </a:xfrm>
          <a:prstGeom prst="rect">
            <a:avLst/>
          </a:prstGeom>
        </p:spPr>
      </p:pic>
      <p:pic>
        <p:nvPicPr>
          <p:cNvPr id="2" name="37 - Утро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8172400" y="5877272"/>
            <a:ext cx="609600" cy="6096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472" y="2143116"/>
            <a:ext cx="5506753" cy="3721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3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707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Рисунок 10" descr="Рисунок5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000760" y="285728"/>
            <a:ext cx="3500430" cy="2833682"/>
          </a:xfrm>
          <a:prstGeom prst="rect">
            <a:avLst/>
          </a:prstGeom>
        </p:spPr>
      </p:pic>
      <p:pic>
        <p:nvPicPr>
          <p:cNvPr id="2" name="37 - Утро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email"/>
          <a:stretch>
            <a:fillRect/>
          </a:stretch>
        </p:blipFill>
        <p:spPr>
          <a:xfrm>
            <a:off x="8172400" y="5877272"/>
            <a:ext cx="609600" cy="609600"/>
          </a:xfrm>
          <a:prstGeom prst="rect">
            <a:avLst/>
          </a:prstGeom>
        </p:spPr>
      </p:pic>
      <p:pic>
        <p:nvPicPr>
          <p:cNvPr id="6" name="Picture 2" descr="C:\Users\Пользователь\Desktop\букет тюльпанов из бумаги\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7224" y="2000240"/>
            <a:ext cx="5500725" cy="376885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3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18</Words>
  <Application>Microsoft Office PowerPoint</Application>
  <PresentationFormat>Экран (4:3)</PresentationFormat>
  <Paragraphs>3</Paragraphs>
  <Slides>6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«Букет тюльпанов из бумаги»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34</cp:revision>
  <dcterms:modified xsi:type="dcterms:W3CDTF">2011-01-05T14:17:01Z</dcterms:modified>
</cp:coreProperties>
</file>