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0" r:id="rId2"/>
    <p:sldId id="273" r:id="rId3"/>
    <p:sldId id="271" r:id="rId4"/>
    <p:sldId id="260" r:id="rId5"/>
    <p:sldId id="259" r:id="rId6"/>
    <p:sldId id="261" r:id="rId7"/>
    <p:sldId id="262" r:id="rId8"/>
    <p:sldId id="263" r:id="rId9"/>
    <p:sldId id="265" r:id="rId10"/>
    <p:sldId id="266" r:id="rId11"/>
    <p:sldId id="267" r:id="rId12"/>
    <p:sldId id="269" r:id="rId13"/>
    <p:sldId id="272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-138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54671E-74FF-4698-9739-202BD78F52D6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1B2CF2-A7DE-44EA-898F-D6EE9D7073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708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54671E-74FF-4698-9739-202BD78F52D6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1B2CF2-A7DE-44EA-898F-D6EE9D7073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85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54671E-74FF-4698-9739-202BD78F52D6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1B2CF2-A7DE-44EA-898F-D6EE9D7073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255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52600" y="1447800"/>
            <a:ext cx="3429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1447800"/>
            <a:ext cx="3429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54671E-74FF-4698-9739-202BD78F52D6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1B2CF2-A7DE-44EA-898F-D6EE9D7073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1104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54671E-74FF-4698-9739-202BD78F52D6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1B2CF2-A7DE-44EA-898F-D6EE9D7073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8073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54671E-74FF-4698-9739-202BD78F52D6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1B2CF2-A7DE-44EA-898F-D6EE9D7073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340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54671E-74FF-4698-9739-202BD78F52D6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1B2CF2-A7DE-44EA-898F-D6EE9D7073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971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1676400" y="1295400"/>
            <a:ext cx="73152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ru-RU" sz="28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Образец текста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54671E-74FF-4698-9739-202BD78F52D6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1B2CF2-A7DE-44EA-898F-D6EE9D7073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533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54671E-74FF-4698-9739-202BD78F52D6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1B2CF2-A7DE-44EA-898F-D6EE9D7073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1724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54671E-74FF-4698-9739-202BD78F52D6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1B2CF2-A7DE-44EA-898F-D6EE9D7073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7727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54671E-74FF-4698-9739-202BD78F52D6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1B2CF2-A7DE-44EA-898F-D6EE9D7073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05843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10400" y="304800"/>
            <a:ext cx="17526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752600" y="304800"/>
            <a:ext cx="51054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54671E-74FF-4698-9739-202BD78F52D6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1B2CF2-A7DE-44EA-898F-D6EE9D7073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246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04800"/>
            <a:ext cx="7010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1447800"/>
            <a:ext cx="7010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latin typeface="Arial" pitchFamily="34" charset="0"/>
                <a:ea typeface="宋体" charset="-122"/>
              </a:defRPr>
            </a:lvl1pPr>
          </a:lstStyle>
          <a:p>
            <a:fld id="{BD54671E-74FF-4698-9739-202BD78F52D6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05200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latin typeface="Arial" pitchFamily="34" charset="0"/>
                <a:ea typeface="宋体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42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itchFamily="34" charset="0"/>
                <a:ea typeface="宋体" charset="-122"/>
              </a:defRPr>
            </a:lvl1pPr>
          </a:lstStyle>
          <a:p>
            <a:fld id="{1A1B2CF2-A7DE-44EA-898F-D6EE9D70730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presentation-creation.ru/index.php?option=com_attachments&amp;task=download&amp;id=19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5400" dirty="0" smtClean="0"/>
              <a:t>«</a:t>
            </a:r>
            <a:r>
              <a:rPr lang="en-US" sz="5400" dirty="0" smtClean="0"/>
              <a:t>Let’s count!</a:t>
            </a:r>
            <a:r>
              <a:rPr lang="ru-RU" sz="5400" dirty="0" smtClean="0"/>
              <a:t>»</a:t>
            </a:r>
            <a:endParaRPr lang="ru-RU" sz="54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267744" y="3933056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ru-RU" dirty="0" smtClean="0"/>
              <a:t>Английский язык 5 класс</a:t>
            </a:r>
          </a:p>
          <a:p>
            <a:pPr algn="r"/>
            <a:r>
              <a:rPr lang="ru-RU" dirty="0" smtClean="0"/>
              <a:t>Пахомова Анастасия Егоровна</a:t>
            </a:r>
          </a:p>
          <a:p>
            <a:pPr algn="r"/>
            <a:r>
              <a:rPr lang="ru-RU" dirty="0"/>
              <a:t>8</a:t>
            </a:r>
            <a:r>
              <a:rPr lang="ru-RU" dirty="0" smtClean="0"/>
              <a:t>.05.2021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45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Аннотация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47800"/>
            <a:ext cx="8295456" cy="4572000"/>
          </a:xfrm>
        </p:spPr>
        <p:txBody>
          <a:bodyPr/>
          <a:lstStyle/>
          <a:p>
            <a:pPr algn="just"/>
            <a:r>
              <a:rPr lang="ru-RU" sz="2000" b="1" dirty="0" smtClean="0"/>
              <a:t>Предмет</a:t>
            </a:r>
            <a:r>
              <a:rPr lang="ru-RU" sz="2000" dirty="0" smtClean="0"/>
              <a:t>: Английский язык</a:t>
            </a:r>
          </a:p>
          <a:p>
            <a:pPr algn="just"/>
            <a:r>
              <a:rPr lang="ru-RU" sz="2000" b="1" dirty="0" smtClean="0"/>
              <a:t>Класс</a:t>
            </a:r>
            <a:r>
              <a:rPr lang="ru-RU" sz="2000" dirty="0" smtClean="0"/>
              <a:t>: 5</a:t>
            </a:r>
          </a:p>
          <a:p>
            <a:pPr algn="just"/>
            <a:r>
              <a:rPr lang="ru-RU" sz="2000" b="1" dirty="0" smtClean="0"/>
              <a:t>Цель</a:t>
            </a:r>
            <a:r>
              <a:rPr lang="ru-RU" sz="2000" dirty="0" smtClean="0"/>
              <a:t>: </a:t>
            </a:r>
            <a:r>
              <a:rPr lang="ru-RU" sz="2000" dirty="0"/>
              <a:t>формирование знаний и умений коммуникативной компетенции по теме «Числительные».</a:t>
            </a:r>
            <a:endParaRPr lang="ru-RU" sz="2000" dirty="0" smtClean="0"/>
          </a:p>
          <a:p>
            <a:pPr algn="just"/>
            <a:r>
              <a:rPr lang="ru-RU" sz="2000" b="1" dirty="0" smtClean="0"/>
              <a:t>Задачи</a:t>
            </a:r>
            <a:r>
              <a:rPr lang="ru-RU" sz="2000" dirty="0" smtClean="0"/>
              <a:t>:</a:t>
            </a:r>
          </a:p>
          <a:p>
            <a:pPr marL="457200" indent="-457200" algn="just">
              <a:buAutoNum type="arabicParenR"/>
            </a:pPr>
            <a:r>
              <a:rPr lang="ru-RU" sz="2000" dirty="0" smtClean="0"/>
              <a:t>Закрепить </a:t>
            </a:r>
            <a:r>
              <a:rPr lang="ru-RU" sz="2000" dirty="0"/>
              <a:t>навыки счёта в пределах 100, умение решать задачи и примеры на русском и английском языках; закрепить навыки </a:t>
            </a:r>
            <a:r>
              <a:rPr lang="ru-RU" sz="2000" dirty="0" smtClean="0"/>
              <a:t>чтения; формирование </a:t>
            </a:r>
            <a:r>
              <a:rPr lang="ru-RU" sz="2000" dirty="0"/>
              <a:t>орфографического навыка при написании чисел</a:t>
            </a:r>
            <a:r>
              <a:rPr lang="ru-RU" sz="2000" dirty="0" smtClean="0"/>
              <a:t>.</a:t>
            </a:r>
          </a:p>
          <a:p>
            <a:pPr marL="457200" indent="-457200" algn="just">
              <a:buAutoNum type="arabicParenR"/>
            </a:pPr>
            <a:r>
              <a:rPr lang="ru-RU" sz="2000" dirty="0"/>
              <a:t>Формирование положительной учебной мотивации, потребности и способности к сотрудничеству и взаимопомощи</a:t>
            </a:r>
            <a:r>
              <a:rPr lang="ru-RU" sz="2000" dirty="0" smtClean="0"/>
              <a:t>.</a:t>
            </a:r>
          </a:p>
          <a:p>
            <a:pPr marL="457200" indent="-457200" algn="just">
              <a:buAutoNum type="arabicParenR"/>
            </a:pPr>
            <a:r>
              <a:rPr lang="ru-RU" sz="2000" dirty="0"/>
              <a:t>Развивать внимание и познавательную активность, память, смекалку и сообразительность.</a:t>
            </a:r>
          </a:p>
        </p:txBody>
      </p:sp>
    </p:spTree>
    <p:extLst>
      <p:ext uri="{BB962C8B-B14F-4D97-AF65-F5344CB8AC3E}">
        <p14:creationId xmlns:p14="http://schemas.microsoft.com/office/powerpoint/2010/main" val="2608775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Инструкция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23728" y="1447800"/>
            <a:ext cx="6639272" cy="45720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Разгадываем слова по порядку: сначала по горизонтали, затем по вертикали. Отгадываемое слово указано стрелкой;</a:t>
            </a:r>
          </a:p>
          <a:p>
            <a:r>
              <a:rPr lang="ru-RU" dirty="0" smtClean="0"/>
              <a:t>Чтобы получить правильный ответ, нажмите на скруглённый прямоугольник и ответ появится на кроссворде;</a:t>
            </a:r>
          </a:p>
          <a:p>
            <a:r>
              <a:rPr lang="ru-RU" dirty="0" smtClean="0"/>
              <a:t>Смена слайдов по управляющей кнопке.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844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/>
          <p:cNvSpPr/>
          <p:nvPr/>
        </p:nvSpPr>
        <p:spPr>
          <a:xfrm>
            <a:off x="17636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17636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1763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17636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17636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17636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17636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17636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26780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31352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cs typeface="Aharoni" panose="02010803020104030203" pitchFamily="2" charset="-79"/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22208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3592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3135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6780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22208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849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1306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0" name="Прямоугольник 49"/>
          <p:cNvSpPr/>
          <p:nvPr/>
        </p:nvSpPr>
        <p:spPr>
          <a:xfrm>
            <a:off x="31352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1" name="Прямоугольник 50"/>
          <p:cNvSpPr/>
          <p:nvPr/>
        </p:nvSpPr>
        <p:spPr>
          <a:xfrm>
            <a:off x="31352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31352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31352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3592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5" name="Прямоугольник 54"/>
          <p:cNvSpPr/>
          <p:nvPr/>
        </p:nvSpPr>
        <p:spPr>
          <a:xfrm>
            <a:off x="44958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6" name="Прямоугольник 55"/>
          <p:cNvSpPr/>
          <p:nvPr/>
        </p:nvSpPr>
        <p:spPr>
          <a:xfrm>
            <a:off x="4049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7" name="Прямоугольник 56"/>
          <p:cNvSpPr/>
          <p:nvPr/>
        </p:nvSpPr>
        <p:spPr>
          <a:xfrm>
            <a:off x="49530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8" name="Прямоугольник 57"/>
          <p:cNvSpPr/>
          <p:nvPr/>
        </p:nvSpPr>
        <p:spPr>
          <a:xfrm>
            <a:off x="26780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9" name="Прямоугольник 58"/>
          <p:cNvSpPr/>
          <p:nvPr/>
        </p:nvSpPr>
        <p:spPr>
          <a:xfrm>
            <a:off x="22208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60" name="Прямоугольник 59"/>
          <p:cNvSpPr/>
          <p:nvPr/>
        </p:nvSpPr>
        <p:spPr>
          <a:xfrm>
            <a:off x="1306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68" name="Прямоугольник 67"/>
          <p:cNvSpPr/>
          <p:nvPr/>
        </p:nvSpPr>
        <p:spPr>
          <a:xfrm>
            <a:off x="35924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69" name="Прямоугольник 68"/>
          <p:cNvSpPr/>
          <p:nvPr/>
        </p:nvSpPr>
        <p:spPr>
          <a:xfrm>
            <a:off x="35924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0" name="Прямоугольник 69"/>
          <p:cNvSpPr/>
          <p:nvPr/>
        </p:nvSpPr>
        <p:spPr>
          <a:xfrm>
            <a:off x="35924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1" name="Прямоугольник 70"/>
          <p:cNvSpPr/>
          <p:nvPr/>
        </p:nvSpPr>
        <p:spPr>
          <a:xfrm>
            <a:off x="35924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2" name="Прямоугольник 71"/>
          <p:cNvSpPr/>
          <p:nvPr/>
        </p:nvSpPr>
        <p:spPr>
          <a:xfrm>
            <a:off x="3592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3" name="Прямоугольник 72"/>
          <p:cNvSpPr/>
          <p:nvPr/>
        </p:nvSpPr>
        <p:spPr>
          <a:xfrm>
            <a:off x="40496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4" name="Прямоугольник 73"/>
          <p:cNvSpPr/>
          <p:nvPr/>
        </p:nvSpPr>
        <p:spPr>
          <a:xfrm>
            <a:off x="3135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5" name="Прямоугольник 74"/>
          <p:cNvSpPr/>
          <p:nvPr/>
        </p:nvSpPr>
        <p:spPr>
          <a:xfrm>
            <a:off x="26780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6" name="Прямоугольник 75"/>
          <p:cNvSpPr/>
          <p:nvPr/>
        </p:nvSpPr>
        <p:spPr>
          <a:xfrm>
            <a:off x="22208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7" name="Прямоугольник 76"/>
          <p:cNvSpPr/>
          <p:nvPr/>
        </p:nvSpPr>
        <p:spPr>
          <a:xfrm>
            <a:off x="8492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8" name="Прямоугольник 77"/>
          <p:cNvSpPr/>
          <p:nvPr/>
        </p:nvSpPr>
        <p:spPr>
          <a:xfrm>
            <a:off x="8492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9" name="Прямоугольник 78"/>
          <p:cNvSpPr/>
          <p:nvPr/>
        </p:nvSpPr>
        <p:spPr>
          <a:xfrm>
            <a:off x="1306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0" name="Прямоугольник 79"/>
          <p:cNvSpPr/>
          <p:nvPr/>
        </p:nvSpPr>
        <p:spPr>
          <a:xfrm>
            <a:off x="849288" y="61859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849288" y="57287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2" name="Прямоугольник 81"/>
          <p:cNvSpPr/>
          <p:nvPr/>
        </p:nvSpPr>
        <p:spPr>
          <a:xfrm>
            <a:off x="8492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3" name="Прямоугольник 82"/>
          <p:cNvSpPr/>
          <p:nvPr/>
        </p:nvSpPr>
        <p:spPr>
          <a:xfrm>
            <a:off x="849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1077888" y="691012"/>
            <a:ext cx="489204" cy="484632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5868144" y="2304928"/>
            <a:ext cx="2736304" cy="2514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smtClean="0">
                <a:solidFill>
                  <a:schemeClr val="accent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FIFTEEN MINUS SIX</a:t>
            </a:r>
            <a:endParaRPr lang="ru-RU" sz="26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9" name="Управляющая кнопка: далее 88">
            <a:hlinkClick r:id="" action="ppaction://hlinkshowjump?jump=nextslide" highlightClick="1"/>
          </p:cNvPr>
          <p:cNvSpPr/>
          <p:nvPr/>
        </p:nvSpPr>
        <p:spPr>
          <a:xfrm>
            <a:off x="7668344" y="5733928"/>
            <a:ext cx="936104" cy="680665"/>
          </a:xfrm>
          <a:prstGeom prst="actionButtonForwardNex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546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8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/>
          <p:cNvSpPr/>
          <p:nvPr/>
        </p:nvSpPr>
        <p:spPr>
          <a:xfrm>
            <a:off x="17636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17636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1763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7636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17636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17636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17636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17636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26780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31352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cs typeface="Aharoni" panose="02010803020104030203" pitchFamily="2" charset="-79"/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22208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3592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3135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6780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22208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849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1306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0" name="Прямоугольник 49"/>
          <p:cNvSpPr/>
          <p:nvPr/>
        </p:nvSpPr>
        <p:spPr>
          <a:xfrm>
            <a:off x="31352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1352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31352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31352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3592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44958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4049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9530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26780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22208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V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306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S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35924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69" name="Прямоугольник 68"/>
          <p:cNvSpPr/>
          <p:nvPr/>
        </p:nvSpPr>
        <p:spPr>
          <a:xfrm>
            <a:off x="35924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0" name="Прямоугольник 69"/>
          <p:cNvSpPr/>
          <p:nvPr/>
        </p:nvSpPr>
        <p:spPr>
          <a:xfrm>
            <a:off x="35924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1" name="Прямоугольник 70"/>
          <p:cNvSpPr/>
          <p:nvPr/>
        </p:nvSpPr>
        <p:spPr>
          <a:xfrm>
            <a:off x="35924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2" name="Прямоугольник 71"/>
          <p:cNvSpPr/>
          <p:nvPr/>
        </p:nvSpPr>
        <p:spPr>
          <a:xfrm>
            <a:off x="3592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3" name="Прямоугольник 72"/>
          <p:cNvSpPr/>
          <p:nvPr/>
        </p:nvSpPr>
        <p:spPr>
          <a:xfrm>
            <a:off x="40496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4" name="Прямоугольник 73"/>
          <p:cNvSpPr/>
          <p:nvPr/>
        </p:nvSpPr>
        <p:spPr>
          <a:xfrm>
            <a:off x="3135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5" name="Прямоугольник 74"/>
          <p:cNvSpPr/>
          <p:nvPr/>
        </p:nvSpPr>
        <p:spPr>
          <a:xfrm>
            <a:off x="26780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6" name="Прямоугольник 75"/>
          <p:cNvSpPr/>
          <p:nvPr/>
        </p:nvSpPr>
        <p:spPr>
          <a:xfrm>
            <a:off x="22208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7" name="Прямоугольник 76"/>
          <p:cNvSpPr/>
          <p:nvPr/>
        </p:nvSpPr>
        <p:spPr>
          <a:xfrm>
            <a:off x="8492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8" name="Прямоугольник 77"/>
          <p:cNvSpPr/>
          <p:nvPr/>
        </p:nvSpPr>
        <p:spPr>
          <a:xfrm>
            <a:off x="8492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9" name="Прямоугольник 78"/>
          <p:cNvSpPr/>
          <p:nvPr/>
        </p:nvSpPr>
        <p:spPr>
          <a:xfrm>
            <a:off x="1306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0" name="Прямоугольник 79"/>
          <p:cNvSpPr/>
          <p:nvPr/>
        </p:nvSpPr>
        <p:spPr>
          <a:xfrm>
            <a:off x="849288" y="61859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849288" y="57287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2" name="Прямоугольник 81"/>
          <p:cNvSpPr/>
          <p:nvPr/>
        </p:nvSpPr>
        <p:spPr>
          <a:xfrm>
            <a:off x="8492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3" name="Прямоугольник 82"/>
          <p:cNvSpPr/>
          <p:nvPr/>
        </p:nvSpPr>
        <p:spPr>
          <a:xfrm>
            <a:off x="849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768174" y="2958161"/>
            <a:ext cx="489204" cy="484632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5868144" y="2304928"/>
            <a:ext cx="2736304" cy="2514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smtClean="0">
                <a:solidFill>
                  <a:schemeClr val="accent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ONE LESS THAN EIGHTEEN</a:t>
            </a:r>
            <a:endParaRPr lang="ru-RU" sz="26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9" name="Управляющая кнопка: далее 88">
            <a:hlinkClick r:id="" action="ppaction://hlinkshowjump?jump=nextslide" highlightClick="1"/>
          </p:cNvPr>
          <p:cNvSpPr/>
          <p:nvPr/>
        </p:nvSpPr>
        <p:spPr>
          <a:xfrm>
            <a:off x="7668344" y="5733928"/>
            <a:ext cx="936104" cy="680665"/>
          </a:xfrm>
          <a:prstGeom prst="actionButtonForwardNex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003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8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/>
          <p:cNvSpPr/>
          <p:nvPr/>
        </p:nvSpPr>
        <p:spPr>
          <a:xfrm>
            <a:off x="17636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17636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1763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7636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17636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17636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17636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17636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26780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31352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cs typeface="Aharoni" panose="02010803020104030203" pitchFamily="2" charset="-79"/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22208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3592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D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3135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26780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R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22208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D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849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H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306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U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31352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1352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31352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31352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3592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44958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4049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9530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26780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22208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V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306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S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35924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69" name="Прямоугольник 68"/>
          <p:cNvSpPr/>
          <p:nvPr/>
        </p:nvSpPr>
        <p:spPr>
          <a:xfrm>
            <a:off x="35924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0" name="Прямоугольник 69"/>
          <p:cNvSpPr/>
          <p:nvPr/>
        </p:nvSpPr>
        <p:spPr>
          <a:xfrm>
            <a:off x="35924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1" name="Прямоугольник 70"/>
          <p:cNvSpPr/>
          <p:nvPr/>
        </p:nvSpPr>
        <p:spPr>
          <a:xfrm>
            <a:off x="35924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2" name="Прямоугольник 71"/>
          <p:cNvSpPr/>
          <p:nvPr/>
        </p:nvSpPr>
        <p:spPr>
          <a:xfrm>
            <a:off x="3592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3" name="Прямоугольник 72"/>
          <p:cNvSpPr/>
          <p:nvPr/>
        </p:nvSpPr>
        <p:spPr>
          <a:xfrm>
            <a:off x="40496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4" name="Прямоугольник 73"/>
          <p:cNvSpPr/>
          <p:nvPr/>
        </p:nvSpPr>
        <p:spPr>
          <a:xfrm>
            <a:off x="3135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5" name="Прямоугольник 74"/>
          <p:cNvSpPr/>
          <p:nvPr/>
        </p:nvSpPr>
        <p:spPr>
          <a:xfrm>
            <a:off x="26780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6" name="Прямоугольник 75"/>
          <p:cNvSpPr/>
          <p:nvPr/>
        </p:nvSpPr>
        <p:spPr>
          <a:xfrm>
            <a:off x="22208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7" name="Прямоугольник 76"/>
          <p:cNvSpPr/>
          <p:nvPr/>
        </p:nvSpPr>
        <p:spPr>
          <a:xfrm>
            <a:off x="8492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8" name="Прямоугольник 77"/>
          <p:cNvSpPr/>
          <p:nvPr/>
        </p:nvSpPr>
        <p:spPr>
          <a:xfrm>
            <a:off x="8492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9" name="Прямоугольник 78"/>
          <p:cNvSpPr/>
          <p:nvPr/>
        </p:nvSpPr>
        <p:spPr>
          <a:xfrm>
            <a:off x="1306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0" name="Прямоугольник 79"/>
          <p:cNvSpPr/>
          <p:nvPr/>
        </p:nvSpPr>
        <p:spPr>
          <a:xfrm>
            <a:off x="849288" y="61859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849288" y="57287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2" name="Прямоугольник 81"/>
          <p:cNvSpPr/>
          <p:nvPr/>
        </p:nvSpPr>
        <p:spPr>
          <a:xfrm>
            <a:off x="8492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3" name="Прямоугольник 82"/>
          <p:cNvSpPr/>
          <p:nvPr/>
        </p:nvSpPr>
        <p:spPr>
          <a:xfrm>
            <a:off x="849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278970" y="1591696"/>
            <a:ext cx="489204" cy="484632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5868144" y="2304928"/>
            <a:ext cx="2736304" cy="2514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smtClean="0">
                <a:solidFill>
                  <a:schemeClr val="accent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FIFTY MORE THAN FIFTY</a:t>
            </a:r>
            <a:endParaRPr lang="ru-RU" sz="26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9" name="Управляющая кнопка: далее 88">
            <a:hlinkClick r:id="" action="ppaction://hlinkshowjump?jump=nextslide" highlightClick="1"/>
          </p:cNvPr>
          <p:cNvSpPr/>
          <p:nvPr/>
        </p:nvSpPr>
        <p:spPr>
          <a:xfrm>
            <a:off x="7668344" y="5733928"/>
            <a:ext cx="936104" cy="680665"/>
          </a:xfrm>
          <a:prstGeom prst="actionButtonForwardNex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0939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8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/>
          <p:cNvSpPr/>
          <p:nvPr/>
        </p:nvSpPr>
        <p:spPr>
          <a:xfrm>
            <a:off x="17636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17636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1763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7636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17636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17636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17636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17636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26780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31352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cs typeface="Aharoni" panose="02010803020104030203" pitchFamily="2" charset="-79"/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22208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3592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D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3135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26780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R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22208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D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849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H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306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U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31352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1352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31352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31352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3592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44958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4049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9530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26780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22208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V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306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S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35924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69" name="Прямоугольник 68"/>
          <p:cNvSpPr/>
          <p:nvPr/>
        </p:nvSpPr>
        <p:spPr>
          <a:xfrm>
            <a:off x="35924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0" name="Прямоугольник 69"/>
          <p:cNvSpPr/>
          <p:nvPr/>
        </p:nvSpPr>
        <p:spPr>
          <a:xfrm>
            <a:off x="35924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5924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2" name="Прямоугольник 71"/>
          <p:cNvSpPr/>
          <p:nvPr/>
        </p:nvSpPr>
        <p:spPr>
          <a:xfrm>
            <a:off x="3592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3" name="Прямоугольник 72"/>
          <p:cNvSpPr/>
          <p:nvPr/>
        </p:nvSpPr>
        <p:spPr>
          <a:xfrm>
            <a:off x="40496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Y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135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R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26780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O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22208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F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8492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8" name="Прямоугольник 77"/>
          <p:cNvSpPr/>
          <p:nvPr/>
        </p:nvSpPr>
        <p:spPr>
          <a:xfrm>
            <a:off x="8492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9" name="Прямоугольник 78"/>
          <p:cNvSpPr/>
          <p:nvPr/>
        </p:nvSpPr>
        <p:spPr>
          <a:xfrm>
            <a:off x="1306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0" name="Прямоугольник 79"/>
          <p:cNvSpPr/>
          <p:nvPr/>
        </p:nvSpPr>
        <p:spPr>
          <a:xfrm>
            <a:off x="849288" y="61859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849288" y="57287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2" name="Прямоугольник 81"/>
          <p:cNvSpPr/>
          <p:nvPr/>
        </p:nvSpPr>
        <p:spPr>
          <a:xfrm>
            <a:off x="8492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3" name="Прямоугольник 82"/>
          <p:cNvSpPr/>
          <p:nvPr/>
        </p:nvSpPr>
        <p:spPr>
          <a:xfrm>
            <a:off x="849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1731684" y="4819528"/>
            <a:ext cx="489204" cy="484632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5868144" y="2304928"/>
            <a:ext cx="2736304" cy="2514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smtClean="0">
                <a:solidFill>
                  <a:schemeClr val="accent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DOUBLE TWENTY</a:t>
            </a:r>
            <a:endParaRPr lang="ru-RU" sz="26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9" name="Управляющая кнопка: далее 88">
            <a:hlinkClick r:id="" action="ppaction://hlinkshowjump?jump=nextslide" highlightClick="1"/>
          </p:cNvPr>
          <p:cNvSpPr/>
          <p:nvPr/>
        </p:nvSpPr>
        <p:spPr>
          <a:xfrm>
            <a:off x="7668344" y="5733928"/>
            <a:ext cx="936104" cy="680665"/>
          </a:xfrm>
          <a:prstGeom prst="actionButtonForwardNex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3348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8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/>
          <p:cNvSpPr/>
          <p:nvPr/>
        </p:nvSpPr>
        <p:spPr>
          <a:xfrm>
            <a:off x="17636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7636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1763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7636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17636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17636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17636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17636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26780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31352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cs typeface="Aharoni" panose="02010803020104030203" pitchFamily="2" charset="-79"/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22208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3592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D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3135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26780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R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22208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D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849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H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306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U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31352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1352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31352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31352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3592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44958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4049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9530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26780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22208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V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306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S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35924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69" name="Прямоугольник 68"/>
          <p:cNvSpPr/>
          <p:nvPr/>
        </p:nvSpPr>
        <p:spPr>
          <a:xfrm>
            <a:off x="35924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0" name="Прямоугольник 69"/>
          <p:cNvSpPr/>
          <p:nvPr/>
        </p:nvSpPr>
        <p:spPr>
          <a:xfrm>
            <a:off x="35924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5924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2" name="Прямоугольник 71"/>
          <p:cNvSpPr/>
          <p:nvPr/>
        </p:nvSpPr>
        <p:spPr>
          <a:xfrm>
            <a:off x="3592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3" name="Прямоугольник 72"/>
          <p:cNvSpPr/>
          <p:nvPr/>
        </p:nvSpPr>
        <p:spPr>
          <a:xfrm>
            <a:off x="40496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Y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135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R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26780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O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22208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F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8492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8" name="Прямоугольник 77"/>
          <p:cNvSpPr/>
          <p:nvPr/>
        </p:nvSpPr>
        <p:spPr>
          <a:xfrm>
            <a:off x="8492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1306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849288" y="61859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849288" y="57287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2" name="Прямоугольник 81"/>
          <p:cNvSpPr/>
          <p:nvPr/>
        </p:nvSpPr>
        <p:spPr>
          <a:xfrm>
            <a:off x="8492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3" name="Прямоугольник 82"/>
          <p:cNvSpPr/>
          <p:nvPr/>
        </p:nvSpPr>
        <p:spPr>
          <a:xfrm>
            <a:off x="849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360084" y="3905128"/>
            <a:ext cx="489204" cy="484632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5868144" y="2304928"/>
            <a:ext cx="2736304" cy="2514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smtClean="0">
                <a:solidFill>
                  <a:schemeClr val="accent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ELEVEN MINUS ONE</a:t>
            </a:r>
            <a:endParaRPr lang="ru-RU" sz="26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9" name="Управляющая кнопка: далее 88">
            <a:hlinkClick r:id="" action="ppaction://hlinkshowjump?jump=nextslide" highlightClick="1"/>
          </p:cNvPr>
          <p:cNvSpPr/>
          <p:nvPr/>
        </p:nvSpPr>
        <p:spPr>
          <a:xfrm>
            <a:off x="7668344" y="5733928"/>
            <a:ext cx="936104" cy="680665"/>
          </a:xfrm>
          <a:prstGeom prst="actionButtonForwardNex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5531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8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/>
          <p:cNvSpPr/>
          <p:nvPr/>
        </p:nvSpPr>
        <p:spPr>
          <a:xfrm>
            <a:off x="17636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7636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763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7636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17636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17636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17636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17636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26780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31352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cs typeface="Aharoni" panose="02010803020104030203" pitchFamily="2" charset="-79"/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22208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3592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D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3135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26780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R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22208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D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849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H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306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U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31352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1352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31352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31352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3592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44958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4049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9530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26780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22208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V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306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S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35924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69" name="Прямоугольник 68"/>
          <p:cNvSpPr/>
          <p:nvPr/>
        </p:nvSpPr>
        <p:spPr>
          <a:xfrm>
            <a:off x="35924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0" name="Прямоугольник 69"/>
          <p:cNvSpPr/>
          <p:nvPr/>
        </p:nvSpPr>
        <p:spPr>
          <a:xfrm>
            <a:off x="35924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5924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2" name="Прямоугольник 71"/>
          <p:cNvSpPr/>
          <p:nvPr/>
        </p:nvSpPr>
        <p:spPr>
          <a:xfrm>
            <a:off x="3592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3" name="Прямоугольник 72"/>
          <p:cNvSpPr/>
          <p:nvPr/>
        </p:nvSpPr>
        <p:spPr>
          <a:xfrm>
            <a:off x="40496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Y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135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R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26780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O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22208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F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8492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8" name="Прямоугольник 77"/>
          <p:cNvSpPr/>
          <p:nvPr/>
        </p:nvSpPr>
        <p:spPr>
          <a:xfrm>
            <a:off x="8492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1306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849288" y="61859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849288" y="57287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2" name="Прямоугольник 81"/>
          <p:cNvSpPr/>
          <p:nvPr/>
        </p:nvSpPr>
        <p:spPr>
          <a:xfrm>
            <a:off x="8492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3" name="Прямоугольник 82"/>
          <p:cNvSpPr/>
          <p:nvPr/>
        </p:nvSpPr>
        <p:spPr>
          <a:xfrm>
            <a:off x="849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5868144" y="2304928"/>
            <a:ext cx="2736304" cy="2514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smtClean="0">
                <a:solidFill>
                  <a:schemeClr val="accent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ONE LESS TWENTY</a:t>
            </a:r>
            <a:endParaRPr lang="ru-RU" sz="26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9" name="Управляющая кнопка: далее 88">
            <a:hlinkClick r:id="" action="ppaction://hlinkshowjump?jump=nextslide" highlightClick="1"/>
          </p:cNvPr>
          <p:cNvSpPr/>
          <p:nvPr/>
        </p:nvSpPr>
        <p:spPr>
          <a:xfrm>
            <a:off x="7668344" y="5733928"/>
            <a:ext cx="936104" cy="680665"/>
          </a:xfrm>
          <a:prstGeom prst="actionButtonForwardNex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трелка вниз 1"/>
          <p:cNvSpPr/>
          <p:nvPr/>
        </p:nvSpPr>
        <p:spPr>
          <a:xfrm>
            <a:off x="1758734" y="182976"/>
            <a:ext cx="457200" cy="521752"/>
          </a:xfrm>
          <a:prstGeom prst="down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6516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8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/>
          <p:cNvSpPr/>
          <p:nvPr/>
        </p:nvSpPr>
        <p:spPr>
          <a:xfrm>
            <a:off x="17636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7636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763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7636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17636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17636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17636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17636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26780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31352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cs typeface="Aharoni" panose="02010803020104030203" pitchFamily="2" charset="-79"/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22208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3592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D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3135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26780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R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22208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D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849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H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306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U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31352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1352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31352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31352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3592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44958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4049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9530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26780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22208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V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306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S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35924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H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35924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Y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35924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5924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R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3592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40496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Y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135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R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26780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O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22208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F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8492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8" name="Прямоугольник 77"/>
          <p:cNvSpPr/>
          <p:nvPr/>
        </p:nvSpPr>
        <p:spPr>
          <a:xfrm>
            <a:off x="8492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1306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849288" y="61859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849288" y="57287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2" name="Прямоугольник 81"/>
          <p:cNvSpPr/>
          <p:nvPr/>
        </p:nvSpPr>
        <p:spPr>
          <a:xfrm>
            <a:off x="8492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3" name="Прямоугольник 82"/>
          <p:cNvSpPr/>
          <p:nvPr/>
        </p:nvSpPr>
        <p:spPr>
          <a:xfrm>
            <a:off x="849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5868144" y="2304928"/>
            <a:ext cx="2736304" cy="2514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smtClean="0">
                <a:solidFill>
                  <a:schemeClr val="accent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ONE MORE THAN TWENTY-NINE</a:t>
            </a:r>
            <a:endParaRPr lang="ru-RU" sz="26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9" name="Управляющая кнопка: далее 88">
            <a:hlinkClick r:id="" action="ppaction://hlinkshowjump?jump=nextslide" highlightClick="1"/>
          </p:cNvPr>
          <p:cNvSpPr/>
          <p:nvPr/>
        </p:nvSpPr>
        <p:spPr>
          <a:xfrm>
            <a:off x="7668344" y="5733928"/>
            <a:ext cx="936104" cy="680665"/>
          </a:xfrm>
          <a:prstGeom prst="actionButtonForwardNex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трелка вниз 1"/>
          <p:cNvSpPr/>
          <p:nvPr/>
        </p:nvSpPr>
        <p:spPr>
          <a:xfrm>
            <a:off x="3592488" y="2315643"/>
            <a:ext cx="457200" cy="521752"/>
          </a:xfrm>
          <a:prstGeom prst="down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4803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8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/>
          <p:cNvSpPr/>
          <p:nvPr/>
        </p:nvSpPr>
        <p:spPr>
          <a:xfrm>
            <a:off x="17636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7636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763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7636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17636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17636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17636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17636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26780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31352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cs typeface="Aharoni" panose="02010803020104030203" pitchFamily="2" charset="-79"/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22208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3592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D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3135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26780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R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22208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D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849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H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306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U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31352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1352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31352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V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31352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L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3592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44958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4049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9530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26780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22208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V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306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S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35924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H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35924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Y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35924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5924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R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3592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40496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Y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135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R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26780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O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22208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F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8492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78" name="Прямоугольник 77"/>
          <p:cNvSpPr/>
          <p:nvPr/>
        </p:nvSpPr>
        <p:spPr>
          <a:xfrm>
            <a:off x="8492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1306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849288" y="61859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849288" y="57287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2" name="Прямоугольник 81"/>
          <p:cNvSpPr/>
          <p:nvPr/>
        </p:nvSpPr>
        <p:spPr>
          <a:xfrm>
            <a:off x="8492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3" name="Прямоугольник 82"/>
          <p:cNvSpPr/>
          <p:nvPr/>
        </p:nvSpPr>
        <p:spPr>
          <a:xfrm>
            <a:off x="849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5868144" y="2304928"/>
            <a:ext cx="2736304" cy="2514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smtClean="0">
                <a:solidFill>
                  <a:schemeClr val="accent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ONE MORE THAN TEN</a:t>
            </a:r>
            <a:endParaRPr lang="ru-RU" sz="26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89" name="Управляющая кнопка: далее 88">
            <a:hlinkClick r:id="" action="ppaction://hlinkshowjump?jump=nextslide" highlightClick="1"/>
          </p:cNvPr>
          <p:cNvSpPr/>
          <p:nvPr/>
        </p:nvSpPr>
        <p:spPr>
          <a:xfrm>
            <a:off x="7668344" y="5733928"/>
            <a:ext cx="936104" cy="680665"/>
          </a:xfrm>
          <a:prstGeom prst="actionButtonForwardNex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трелка вниз 1"/>
          <p:cNvSpPr/>
          <p:nvPr/>
        </p:nvSpPr>
        <p:spPr>
          <a:xfrm>
            <a:off x="3135288" y="165809"/>
            <a:ext cx="457200" cy="521752"/>
          </a:xfrm>
          <a:prstGeom prst="down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072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8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/>
          <p:cNvSpPr/>
          <p:nvPr/>
        </p:nvSpPr>
        <p:spPr>
          <a:xfrm>
            <a:off x="17636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7636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763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7636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17636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17636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17636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17636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26780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31352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cs typeface="Aharoni" panose="02010803020104030203" pitchFamily="2" charset="-79"/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2220888" y="704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3592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D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3135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26780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R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22208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D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8492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H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306488" y="1619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U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31352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135288" y="2533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3135288" y="2076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V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3135288" y="1161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L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3592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44958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40496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953000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N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26780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22208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V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306488" y="2990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S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3592488" y="34479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H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35924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Y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35924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5924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R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3592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I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40496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Y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135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R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26780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O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22208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F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849288" y="43623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W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8492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1306488" y="39051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849288" y="61859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849288" y="5728793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V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849288" y="52767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L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849288" y="4819528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</a:rPr>
              <a:t>E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5868144" y="2304928"/>
            <a:ext cx="2736304" cy="2514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smtClean="0">
                <a:solidFill>
                  <a:schemeClr val="accent2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ELEVEN PLUS ONE</a:t>
            </a:r>
            <a:endParaRPr lang="ru-RU" sz="2600" b="1" dirty="0">
              <a:solidFill>
                <a:schemeClr val="accent2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849288" y="3383376"/>
            <a:ext cx="457200" cy="521752"/>
          </a:xfrm>
          <a:prstGeom prst="down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множение 2"/>
          <p:cNvSpPr/>
          <p:nvPr/>
        </p:nvSpPr>
        <p:spPr>
          <a:xfrm>
            <a:off x="7690048" y="5670397"/>
            <a:ext cx="914400" cy="914400"/>
          </a:xfrm>
          <a:prstGeom prst="mathMultiply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5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Источники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Фон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presentation-creation.ru/index.php?option=com_attachments&amp;task=download&amp;id=193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266994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Chalk design template">
  <a:themeElements>
    <a:clrScheme name="1_Chalk design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halk design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1_Chalk design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halk design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halk design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halk design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halk design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halk design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halk design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halk design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halk design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halk design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halk design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halk design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halk design template 1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mel</Template>
  <TotalTime>301</TotalTime>
  <Words>406</Words>
  <Application>Microsoft Office PowerPoint</Application>
  <PresentationFormat>Экран (4:3)</PresentationFormat>
  <Paragraphs>269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1_Chalk design template</vt:lpstr>
      <vt:lpstr>«Let’s count!»</vt:lpstr>
      <vt:lpstr>Аннотация </vt:lpstr>
      <vt:lpstr>Инструкция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анастасия</dc:creator>
  <cp:lastModifiedBy>анастасия</cp:lastModifiedBy>
  <cp:revision>32</cp:revision>
  <dcterms:created xsi:type="dcterms:W3CDTF">2021-05-03T04:16:29Z</dcterms:created>
  <dcterms:modified xsi:type="dcterms:W3CDTF">2021-05-10T08:05:28Z</dcterms:modified>
</cp:coreProperties>
</file>