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png" ContentType="image/png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 saveSubsetFonts="1">
  <p:sldMasterIdLst>
    <p:sldMasterId id="2147483648" r:id="rId1"/>
  </p:sldMasterIdLst>
  <p:notesMasterIdLst>
    <p:notesMasterId r:id="rId2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type="screen4x3" cy="6858000" cx="9144000"/>
  <p:notesSz cx="6858000" cy="9144000"/>
  <p:defaultTextStyle>
    <a:defPPr>
      <a:defRPr lang="ru-RU"/>
    </a:defPPr>
    <a:lvl1pPr algn="l" fontAlgn="base" rtl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algn="l" fontAlgn="base" marL="457200" rtl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algn="l" fontAlgn="base" marL="914400" rtl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algn="l" fontAlgn="base" marL="1371600" rtl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algn="l" fontAlgn="base" marL="1828800" rtl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algn="l" defTabSz="914400" eaLnBrk="1" hangingPunct="1" latinLnBrk="0" marL="2286000" rtl="0">
      <a:defRPr kern="1200">
        <a:solidFill>
          <a:schemeClr val="tx1"/>
        </a:solidFill>
        <a:latin typeface="Arial" charset="0"/>
        <a:ea typeface="+mn-ea"/>
        <a:cs typeface="+mn-cs"/>
      </a:defRPr>
    </a:lvl6pPr>
    <a:lvl7pPr algn="l" defTabSz="914400" eaLnBrk="1" hangingPunct="1" latinLnBrk="0" marL="2743200" rtl="0">
      <a:defRPr kern="1200">
        <a:solidFill>
          <a:schemeClr val="tx1"/>
        </a:solidFill>
        <a:latin typeface="Arial" charset="0"/>
        <a:ea typeface="+mn-ea"/>
        <a:cs typeface="+mn-cs"/>
      </a:defRPr>
    </a:lvl7pPr>
    <a:lvl8pPr algn="l" defTabSz="914400" eaLnBrk="1" hangingPunct="1" latinLnBrk="0" marL="3200400" rtl="0">
      <a:defRPr kern="1200">
        <a:solidFill>
          <a:schemeClr val="tx1"/>
        </a:solidFill>
        <a:latin typeface="Arial" charset="0"/>
        <a:ea typeface="+mn-ea"/>
        <a:cs typeface="+mn-cs"/>
      </a:defRPr>
    </a:lvl8pPr>
    <a:lvl9pPr algn="l" defTabSz="914400" eaLnBrk="1" hangingPunct="1" latinLnBrk="0" marL="3657600" rtl="0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 xmlns:r="http://schemas.openxmlformats.org/officeDocument/2006/relationships" xmlns:a="http://schemas.openxmlformats.org/drawingml/2006/main">
  <p:clrMru>
    <a:srgbClr val="000099"/>
    <a:srgbClr val="0000FF"/>
    <a:srgbClr val="FF0000"/>
    <a:srgbClr val="6699FF"/>
    <a:srgbClr val="00FF00"/>
    <a:srgbClr val="FF0066"/>
    <a:srgbClr val="33CC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r="http://schemas.openxmlformats.org/officeDocument/2006/relationships" xmlns:a="http://schemas.openxmlformats.org/drawingml/2006/main">
  <p:normalViewPr>
    <p:restoredLeft sz="16531" autoAdjust="0"/>
    <p:restoredTop sz="89326" autoAdjust="0"/>
  </p:normalViewPr>
  <p:slideViewPr>
    <p:cSldViewPr>
      <p:cViewPr varScale="1">
        <p:scale>
          <a:sx n="82" d="100"/>
          <a:sy n="82" d="100"/>
        </p:scale>
        <p:origin x="1602" y="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tableStyles" Target="tableStyles.xml"/><Relationship Id="rId26" Type="http://schemas.openxmlformats.org/officeDocument/2006/relationships/presProps" Target="presProps.xml"/><Relationship Id="rId27" Type="http://schemas.openxmlformats.org/officeDocument/2006/relationships/viewProps" Target="viewProps.xml"/><Relationship Id="rId28" Type="http://schemas.openxmlformats.org/officeDocument/2006/relationships/theme" Target="theme/theme1.xml"/></Relationships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7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20" compatLnSpc="1" lIns="91440" numCol="1" rIns="91440" tIns="45720" vert="horz" wrap="square">
            <a:prstTxWarp prst="textNoShape"/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ru-RU"/>
          </a:p>
        </p:txBody>
      </p:sp>
      <p:sp>
        <p:nvSpPr>
          <p:cNvPr id="104868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20" compatLnSpc="1" lIns="91440" numCol="1" rIns="91440" tIns="45720" vert="horz" wrap="square">
            <a:prstTxWarp prst="textNoShape"/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ru-RU"/>
          </a:p>
        </p:txBody>
      </p:sp>
      <p:sp>
        <p:nvSpPr>
          <p:cNvPr id="1048682" name="Rectangle 4"/>
          <p:cNvSpPr>
            <a:spLocks noChangeAspect="1" noRot="1" noGrp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/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4868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20" compatLnSpc="1" lIns="91440" numCol="1" rIns="91440" tIns="45720" vert="horz" wrap="square">
            <a:prstTxWarp prst="textNoShape"/>
          </a:bodyPr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104868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0" bIns="45720" compatLnSpc="1" lIns="91440" numCol="1" rIns="91440" tIns="45720" vert="horz" wrap="square">
            <a:prstTxWarp prst="textNoShape"/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ru-RU"/>
          </a:p>
        </p:txBody>
      </p:sp>
      <p:sp>
        <p:nvSpPr>
          <p:cNvPr id="104868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0" bIns="45720" compatLnSpc="1" lIns="91440" numCol="1" rIns="91440" tIns="45720" vert="horz" wrap="square">
            <a:prstTxWarp prst="textNoShape"/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DA2FBC0F-E948-4E01-BC77-CA8783DFA531}" type="slidenum">
              <a:rPr lang="ru-RU"/>
              <a:t>‹#›</a:t>
            </a:fld>
            <a:endParaRPr lang="ru-RU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notesStyle>
    <a:lvl1pPr algn="l" eaLnBrk="0" fontAlgn="base" hangingPunct="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algn="l" eaLnBrk="0" fontAlgn="base" hangingPunct="0" marL="4572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algn="l" eaLnBrk="0" fontAlgn="base" hangingPunct="0" marL="9144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algn="l" eaLnBrk="0" fontAlgn="base" hangingPunct="0" marL="13716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algn="l" eaLnBrk="0" fontAlgn="base" hangingPunct="0" marL="18288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algn="l" defTabSz="914400" eaLnBrk="1" hangingPunct="1" latinLnBrk="0" marL="2286000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<Relationships xmlns="http://schemas.openxmlformats.org/package/2006/relationships"><Relationship Id="rId1" Type="http://schemas.openxmlformats.org/officeDocument/2006/relationships/slide" Target="../slides/slide2.xml"/><Relationship Id="rId2" Type="http://schemas.openxmlformats.org/officeDocument/2006/relationships/notesMaster" Target="../notesMasters/notesMaster1.xml"/></Relationships>
</file>

<file path=ppt/notesSlides/_rels/notesSlide2.xml.rels><?xml version="1.0" encoding="UTF-8" standalone="yes"?>
<Relationships xmlns="http://schemas.openxmlformats.org/package/2006/relationships"><Relationship Id="rId1" Type="http://schemas.openxmlformats.org/officeDocument/2006/relationships/slide" Target="../slides/slide6.xml"/><Relationship Id="rId2" Type="http://schemas.openxmlformats.org/officeDocument/2006/relationships/notesMaster" Target="../notesMasters/notesMaster1.xml"/></Relationships>
</file>

<file path=ppt/notesSlides/_rels/notesSlide3.xml.rels><?xml version="1.0" encoding="UTF-8" standalone="yes"?>
<Relationships xmlns="http://schemas.openxmlformats.org/package/2006/relationships"><Relationship Id="rId1" Type="http://schemas.openxmlformats.org/officeDocument/2006/relationships/slide" Target="../slides/slide7.xml"/><Relationship Id="rId2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p>
            <a:fld id="{5228C0BA-EEEC-4764-AFFD-FDB777533EC8}" type="slidenum">
              <a:rPr lang="ru-RU" smtClean="0"/>
              <a:t>2</a:t>
            </a:fld>
            <a:endParaRPr lang="ru-RU" smtClean="0"/>
          </a:p>
        </p:txBody>
      </p:sp>
      <p:sp>
        <p:nvSpPr>
          <p:cNvPr id="1048591" name="Rectangle 2"/>
          <p:cNvSpPr>
            <a:spLocks noChangeAspect="1" noRot="1" noGrp="1" noChangeArrowheads="1" noTextEdit="1"/>
          </p:cNvSpPr>
          <p:nvPr>
            <p:ph type="sldImg"/>
          </p:nvPr>
        </p:nvSpPr>
        <p:spPr/>
      </p:sp>
      <p:sp>
        <p:nvSpPr>
          <p:cNvPr id="10485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p>
            <a:fld id="{5A1FA36D-A06B-4711-BCC5-479AAC3627F8}" type="slidenum">
              <a:rPr lang="ru-RU" smtClean="0"/>
              <a:t>6</a:t>
            </a:fld>
            <a:endParaRPr lang="ru-RU" smtClean="0"/>
          </a:p>
        </p:txBody>
      </p:sp>
      <p:sp>
        <p:nvSpPr>
          <p:cNvPr id="1048600" name="Rectangle 2"/>
          <p:cNvSpPr>
            <a:spLocks noChangeAspect="1" noRot="1" noGrp="1" noChangeArrowheads="1" noTextEdit="1"/>
          </p:cNvSpPr>
          <p:nvPr>
            <p:ph type="sldImg"/>
          </p:nvPr>
        </p:nvSpPr>
        <p:spPr/>
      </p:sp>
      <p:sp>
        <p:nvSpPr>
          <p:cNvPr id="104860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p>
            <a:fld id="{E02D0478-B121-4268-BAE9-90E44FFFA688}" type="slidenum">
              <a:rPr lang="ru-RU" smtClean="0"/>
              <a:t>7</a:t>
            </a:fld>
            <a:endParaRPr lang="ru-RU" smtClean="0"/>
          </a:p>
        </p:txBody>
      </p:sp>
      <p:sp>
        <p:nvSpPr>
          <p:cNvPr id="1048605" name="Rectangle 2"/>
          <p:cNvSpPr>
            <a:spLocks noChangeAspect="1" noRot="1" noGrp="1" noChangeArrowheads="1" noTextEdit="1"/>
          </p:cNvSpPr>
          <p:nvPr>
            <p:ph type="sldImg"/>
          </p:nvPr>
        </p:nvSpPr>
        <p:spPr/>
      </p:sp>
      <p:sp>
        <p:nvSpPr>
          <p:cNvPr id="104860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">
  <p:cSld name="Титульный слайд">
    <p:spTree>
      <p:nvGrpSpPr>
        <p:cNvPr id="6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0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31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algn="ctr" indent="0" marL="0">
              <a:buNone/>
            </a:lvl1pPr>
            <a:lvl2pPr algn="ctr" indent="0" marL="457200">
              <a:buNone/>
            </a:lvl2pPr>
            <a:lvl3pPr algn="ctr" indent="0" marL="914400">
              <a:buNone/>
            </a:lvl3pPr>
            <a:lvl4pPr algn="ctr" indent="0" marL="1371600">
              <a:buNone/>
            </a:lvl4pPr>
            <a:lvl5pPr algn="ctr" indent="0" marL="1828800">
              <a:buNone/>
            </a:lvl5pPr>
            <a:lvl6pPr algn="ctr" indent="0" marL="2286000">
              <a:buNone/>
            </a:lvl6pPr>
            <a:lvl7pPr algn="ctr" indent="0" marL="2743200">
              <a:buNone/>
            </a:lvl7pPr>
            <a:lvl8pPr algn="ctr" indent="0" marL="3200400">
              <a:buNone/>
            </a:lvl8pPr>
            <a:lvl9pPr algn="ctr" indent="0" marL="3657600">
              <a:buNone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104863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p>
            <a:endParaRPr lang="ru-RU"/>
          </a:p>
        </p:txBody>
      </p:sp>
      <p:sp>
        <p:nvSpPr>
          <p:cNvPr id="104863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3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p>
            <a:fld id="{320952D3-D1AB-4D28-8175-F2FCF68C10EC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Заголовок и объект">
    <p:spTree>
      <p:nvGrpSpPr>
        <p:cNvPr id="2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582" name="Содержимое 2"/>
          <p:cNvSpPr>
            <a:spLocks noGrp="1"/>
          </p:cNvSpPr>
          <p:nvPr>
            <p:ph idx="1"/>
          </p:nvPr>
        </p:nvSpPr>
        <p:spPr/>
        <p:txBody>
          <a:bodyPr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58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p>
            <a:endParaRPr lang="ru-RU"/>
          </a:p>
        </p:txBody>
      </p:sp>
      <p:sp>
        <p:nvSpPr>
          <p:cNvPr id="104858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58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p>
            <a:fld id="{631544A0-840F-46CF-B266-B23A5C6F1523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secHead">
  <p:cSld name="Заголовок раздела">
    <p:spTree>
      <p:nvGrpSpPr>
        <p:cNvPr id="7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5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b="1" cap="all" sz="4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56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indent="0" marL="0">
              <a:buNone/>
              <a:defRPr sz="2000"/>
            </a:lvl1pPr>
            <a:lvl2pPr indent="0" marL="457200">
              <a:buNone/>
              <a:defRPr sz="1800"/>
            </a:lvl2pPr>
            <a:lvl3pPr indent="0" marL="914400">
              <a:buNone/>
              <a:defRPr sz="1600"/>
            </a:lvl3pPr>
            <a:lvl4pPr indent="0" marL="1371600">
              <a:buNone/>
              <a:defRPr sz="1400"/>
            </a:lvl4pPr>
            <a:lvl5pPr indent="0" marL="1828800">
              <a:buNone/>
              <a:defRPr sz="1400"/>
            </a:lvl5pPr>
            <a:lvl6pPr indent="0" marL="2286000">
              <a:buNone/>
              <a:defRPr sz="1400"/>
            </a:lvl6pPr>
            <a:lvl7pPr indent="0" marL="2743200">
              <a:buNone/>
              <a:defRPr sz="1400"/>
            </a:lvl7pPr>
            <a:lvl8pPr indent="0" marL="3200400">
              <a:buNone/>
              <a:defRPr sz="1400"/>
            </a:lvl8pPr>
            <a:lvl9pPr indent="0" marL="365760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65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p>
            <a:endParaRPr lang="ru-RU"/>
          </a:p>
        </p:txBody>
      </p:sp>
      <p:sp>
        <p:nvSpPr>
          <p:cNvPr id="104865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5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p>
            <a:fld id="{F96492E6-81BB-4650-B231-FED046DEDC9B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Два объекта">
    <p:spTree>
      <p:nvGrpSpPr>
        <p:cNvPr id="7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0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61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62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6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p>
            <a:endParaRPr lang="ru-RU"/>
          </a:p>
        </p:txBody>
      </p:sp>
      <p:sp>
        <p:nvSpPr>
          <p:cNvPr id="104866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6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p>
            <a:fld id="{175B9CE6-7D45-423D-83A4-200E4C8B30B3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TxTwoObj">
  <p:cSld name="Сравнение">
    <p:spTree>
      <p:nvGrpSpPr>
        <p:cNvPr id="7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6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67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668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69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670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71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p>
            <a:endParaRPr lang="ru-RU"/>
          </a:p>
        </p:txBody>
      </p:sp>
      <p:sp>
        <p:nvSpPr>
          <p:cNvPr id="1048672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73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p>
            <a:fld id="{B5D89937-1E8A-4E06-866E-F6E5AE32C3B5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Только заголовок">
    <p:spTree>
      <p:nvGrpSpPr>
        <p:cNvPr id="6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5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3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p>
            <a:endParaRPr lang="ru-RU"/>
          </a:p>
        </p:txBody>
      </p:sp>
      <p:sp>
        <p:nvSpPr>
          <p:cNvPr id="104863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3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p>
            <a:fld id="{DF386CAA-8BF2-4DF5-BB85-4A2EAE8109CA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blank">
  <p:cSld name="Пустой слайд">
    <p:spTree>
      <p:nvGrpSpPr>
        <p:cNvPr id="5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1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p>
            <a:endParaRPr lang="ru-RU"/>
          </a:p>
        </p:txBody>
      </p:sp>
      <p:sp>
        <p:nvSpPr>
          <p:cNvPr id="1048612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13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p>
            <a:fld id="{17801825-D4AA-4F76-B62A-755A876C8F5A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Tx">
  <p:cSld name="Объект с подписью">
    <p:spTree>
      <p:nvGrpSpPr>
        <p:cNvPr id="7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4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b="1" sz="2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75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76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indent="0" marL="0">
              <a:buNone/>
              <a:defRPr sz="1400"/>
            </a:lvl1pPr>
            <a:lvl2pPr indent="0" marL="457200">
              <a:buNone/>
              <a:defRPr sz="1200"/>
            </a:lvl2pPr>
            <a:lvl3pPr indent="0" marL="914400">
              <a:buNone/>
              <a:defRPr sz="1000"/>
            </a:lvl3pPr>
            <a:lvl4pPr indent="0" marL="1371600">
              <a:buNone/>
              <a:defRPr sz="900"/>
            </a:lvl4pPr>
            <a:lvl5pPr indent="0" marL="1828800">
              <a:buNone/>
              <a:defRPr sz="900"/>
            </a:lvl5pPr>
            <a:lvl6pPr indent="0" marL="2286000">
              <a:buNone/>
              <a:defRPr sz="900"/>
            </a:lvl6pPr>
            <a:lvl7pPr indent="0" marL="2743200">
              <a:buNone/>
              <a:defRPr sz="900"/>
            </a:lvl7pPr>
            <a:lvl8pPr indent="0" marL="3200400">
              <a:buNone/>
              <a:defRPr sz="900"/>
            </a:lvl8pPr>
            <a:lvl9pPr indent="0" marL="365760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67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p>
            <a:endParaRPr lang="ru-RU"/>
          </a:p>
        </p:txBody>
      </p:sp>
      <p:sp>
        <p:nvSpPr>
          <p:cNvPr id="104867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7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p>
            <a:fld id="{34D57E3E-F2A7-4FF0-AB17-1897782A7EFF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picTx">
  <p:cSld name="Рисунок с подписью">
    <p:spTree>
      <p:nvGrpSpPr>
        <p:cNvPr id="6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4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b="1" sz="2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45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indent="0" marL="0">
              <a:buNone/>
              <a:defRPr sz="3200"/>
            </a:lvl1pPr>
            <a:lvl2pPr indent="0" marL="457200">
              <a:buNone/>
              <a:defRPr sz="2800"/>
            </a:lvl2pPr>
            <a:lvl3pPr indent="0" marL="914400">
              <a:buNone/>
              <a:defRPr sz="2400"/>
            </a:lvl3pPr>
            <a:lvl4pPr indent="0" marL="1371600">
              <a:buNone/>
              <a:defRPr sz="2000"/>
            </a:lvl4pPr>
            <a:lvl5pPr indent="0" marL="1828800">
              <a:buNone/>
              <a:defRPr sz="2000"/>
            </a:lvl5pPr>
            <a:lvl6pPr indent="0" marL="2286000">
              <a:buNone/>
              <a:defRPr sz="2000"/>
            </a:lvl6pPr>
            <a:lvl7pPr indent="0" marL="2743200">
              <a:buNone/>
              <a:defRPr sz="2000"/>
            </a:lvl7pPr>
            <a:lvl8pPr indent="0" marL="3200400">
              <a:buNone/>
              <a:defRPr sz="2000"/>
            </a:lvl8pPr>
            <a:lvl9pPr indent="0" marL="365760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1048646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indent="0" marL="0">
              <a:buNone/>
              <a:defRPr sz="1400"/>
            </a:lvl1pPr>
            <a:lvl2pPr indent="0" marL="457200">
              <a:buNone/>
              <a:defRPr sz="1200"/>
            </a:lvl2pPr>
            <a:lvl3pPr indent="0" marL="914400">
              <a:buNone/>
              <a:defRPr sz="1000"/>
            </a:lvl3pPr>
            <a:lvl4pPr indent="0" marL="1371600">
              <a:buNone/>
              <a:defRPr sz="900"/>
            </a:lvl4pPr>
            <a:lvl5pPr indent="0" marL="1828800">
              <a:buNone/>
              <a:defRPr sz="900"/>
            </a:lvl5pPr>
            <a:lvl6pPr indent="0" marL="2286000">
              <a:buNone/>
              <a:defRPr sz="900"/>
            </a:lvl6pPr>
            <a:lvl7pPr indent="0" marL="2743200">
              <a:buNone/>
              <a:defRPr sz="900"/>
            </a:lvl7pPr>
            <a:lvl8pPr indent="0" marL="3200400">
              <a:buNone/>
              <a:defRPr sz="900"/>
            </a:lvl8pPr>
            <a:lvl9pPr indent="0" marL="365760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64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p>
            <a:endParaRPr lang="ru-RU"/>
          </a:p>
        </p:txBody>
      </p:sp>
      <p:sp>
        <p:nvSpPr>
          <p:cNvPr id="104864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4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p>
            <a:fld id="{26A25737-658B-4EF3-9BAB-F29A31A6AC26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Заголовок и вертикальный текст">
    <p:spTree>
      <p:nvGrpSpPr>
        <p:cNvPr id="7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0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51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5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p>
            <a:endParaRPr lang="ru-RU"/>
          </a:p>
        </p:txBody>
      </p:sp>
      <p:sp>
        <p:nvSpPr>
          <p:cNvPr id="104865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5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p>
            <a:fld id="{C10D46E3-3FC4-4996-8D50-A55138D697DA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itleAndTx">
  <p:cSld name="Вертикальный заголовок и текст">
    <p:spTree>
      <p:nvGrpSpPr>
        <p:cNvPr id="6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9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40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41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p>
            <a:endParaRPr lang="ru-RU"/>
          </a:p>
        </p:txBody>
      </p:sp>
      <p:sp>
        <p:nvSpPr>
          <p:cNvPr id="1048642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43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p>
            <a:fld id="{E0EFED2A-6604-4505-84DE-53D62C942D5F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3000">
              <a:srgbClr val="5E9EFF">
                <a:alpha val="68000"/>
              </a:srgb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700000" scaled="1"/>
        </a:gradFill>
        <a:effectLst/>
      </p:bgPr>
    </p:bg>
    <p:spTree>
      <p:nvGrpSpPr>
        <p:cNvPr id="1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/>
          <a:noFill/>
          <a:ln w="9525">
            <a:noFill/>
            <a:miter lim="800000"/>
            <a:headEnd/>
            <a:tailEnd/>
          </a:ln>
        </p:spPr>
        <p:txBody>
          <a:bodyPr anchor="ctr" anchorCtr="0" bIns="45720" compatLnSpc="1" lIns="91440" numCol="1" rIns="91440" tIns="45720" vert="horz" wrap="square">
            <a:prstTxWarp prst="textNoShape"/>
          </a:bodyPr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4857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/>
          <a:noFill/>
          <a:ln w="9525">
            <a:noFill/>
            <a:miter lim="800000"/>
            <a:headEnd/>
            <a:tailEnd/>
          </a:ln>
        </p:spPr>
        <p:txBody>
          <a:bodyPr anchor="t" anchorCtr="0" bIns="45720" compatLnSpc="1" lIns="91440" numCol="1" rIns="91440" tIns="45720" vert="horz" wrap="square">
            <a:prstTxWarp prst="textNoShape"/>
          </a:bodyPr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4857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20" compatLnSpc="1" lIns="91440" numCol="1" rIns="91440" tIns="45720" vert="horz" wrap="square">
            <a:prstTxWarp prst="textNoShape"/>
          </a:bodyPr>
          <a:lstStyle>
            <a:lvl1pPr>
              <a:defRPr sz="1400">
                <a:latin typeface="Arial" charset="0"/>
              </a:defRPr>
            </a:lvl1pPr>
          </a:lstStyle>
          <a:p>
            <a:endParaRPr lang="ru-RU"/>
          </a:p>
        </p:txBody>
      </p:sp>
      <p:sp>
        <p:nvSpPr>
          <p:cNvPr id="104857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20" compatLnSpc="1" lIns="91440" numCol="1" rIns="91440" tIns="45720" vert="horz" wrap="square">
            <a:prstTxWarp prst="textNoShape"/>
          </a:bodyPr>
          <a:lstStyle>
            <a:lvl1pPr algn="ctr">
              <a:defRPr sz="1400">
                <a:latin typeface="Arial" charset="0"/>
              </a:defRPr>
            </a:lvl1pPr>
          </a:lstStyle>
          <a:p>
            <a:endParaRPr lang="ru-RU"/>
          </a:p>
        </p:txBody>
      </p:sp>
      <p:sp>
        <p:nvSpPr>
          <p:cNvPr id="104858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20" compatLnSpc="1" lIns="91440" numCol="1" rIns="91440" tIns="45720" vert="horz" wrap="square">
            <a:prstTxWarp prst="textNoShape"/>
          </a:bodyPr>
          <a:lstStyle>
            <a:lvl1pPr algn="r">
              <a:defRPr sz="1400">
                <a:latin typeface="Arial" charset="0"/>
              </a:defRPr>
            </a:lvl1pPr>
          </a:lstStyle>
          <a:p>
            <a:fld id="{A93CB6C8-0BCF-4B97-B88E-C932DEA4A71D}" type="slidenum">
              <a:rPr lang="ru-RU"/>
              <a:t>‹#›</a:t>
            </a:fld>
            <a:endParaRPr lang="ru-RU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 thruBlk="1"/>
  </p:transition>
  <p:txStyles>
    <p:titleStyle>
      <a:lvl1pPr algn="ctr" eaLnBrk="0" fontAlgn="base" hangingPunct="0" rtl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eaLnBrk="0" fontAlgn="base" hangingPunct="0" rtl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eaLnBrk="0" fontAlgn="base" hangingPunct="0" rtl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eaLnBrk="0" fontAlgn="base" hangingPunct="0" rtl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eaLnBrk="0" fontAlgn="base" hangingPunct="0" rtl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algn="ctr" fontAlgn="base" marL="457200" rtl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algn="ctr" fontAlgn="base" marL="914400" rtl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algn="ctr" fontAlgn="base" marL="1371600" rtl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algn="ctr" fontAlgn="base" marL="1828800" rtl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algn="l" eaLnBrk="0" fontAlgn="base" hangingPunct="0" indent="-342900" marL="342900" rtl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algn="l" eaLnBrk="0" fontAlgn="base" hangingPunct="0" indent="-285750" marL="742950" rtl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algn="l" eaLnBrk="0" fontAlgn="base" hangingPunct="0" indent="-228600" marL="1143000" rtl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algn="l" eaLnBrk="0" fontAlgn="base" hangingPunct="0" indent="-228600" marL="1600200" rtl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algn="l" eaLnBrk="0" fontAlgn="base" hangingPunct="0" indent="-228600" marL="2057400" rtl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algn="l" fontAlgn="base" indent="-228600" marL="2514600" rtl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algn="l" fontAlgn="base" indent="-228600" marL="2971800" rtl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algn="l" fontAlgn="base" indent="-228600" marL="3429000" rtl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algn="l" fontAlgn="base" indent="-228600" marL="3886200" rtl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algn="l" defTabSz="914400" eaLnBrk="1" hangingPunct="1" latinLnBrk="0" marL="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algn="l" defTabSz="914400" eaLnBrk="1" hangingPunct="1" latinLnBrk="0" marL="4572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algn="l" defTabSz="914400" eaLnBrk="1" hangingPunct="1" latinLnBrk="0" marL="914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algn="l" defTabSz="914400" eaLnBrk="1" hangingPunct="1" latinLnBrk="0" marL="13716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algn="l" defTabSz="914400" eaLnBrk="1" hangingPunct="1" latinLnBrk="0" marL="18288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algn="l" defTabSz="914400" eaLnBrk="1" hangingPunct="1" latinLnBrk="0" marL="22860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algn="l" defTabSz="914400" eaLnBrk="1" hangingPunct="1" latinLnBrk="0" marL="27432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algn="l" defTabSz="914400" eaLnBrk="1" hangingPunct="1" latinLnBrk="0" marL="3200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algn="l" defTabSz="914400" eaLnBrk="1" hangingPunct="1" latinLnBrk="0" marL="36576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Relationship Id="rId3" Type="http://schemas.openxmlformats.org/officeDocument/2006/relationships/slideLayout" Target="../slideLayouts/slideLayout2.xml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.xml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2.xml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image" Target="../media/image5.jpeg"/><Relationship Id="rId2" Type="http://schemas.openxmlformats.org/officeDocument/2006/relationships/image" Target="../media/image6.jpeg"/><Relationship Id="rId3" Type="http://schemas.openxmlformats.org/officeDocument/2006/relationships/image" Target="../media/image7.png"/><Relationship Id="rId4" Type="http://schemas.openxmlformats.org/officeDocument/2006/relationships/slideLayout" Target="../slideLayouts/slideLayout2.xml"/><Relationship Id="rId5" Type="http://schemas.openxmlformats.org/officeDocument/2006/relationships/notesSlide" Target="../notesSlides/notesSlide3.xml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image" Target="../media/image8.jpeg"/><Relationship Id="rId2" Type="http://schemas.openxmlformats.org/officeDocument/2006/relationships/slideLayout" Target="../slideLayouts/slideLayout2.xml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image" Target="../media/image9.png"/><Relationship Id="rId2" Type="http://schemas.openxmlformats.org/officeDocument/2006/relationships/slideLayout" Target="../slideLayouts/slideLayout2.xml"/></Relationships>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slideLayout" Target="../slideLayouts/slideLayout2.xml"/></Relationships>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image" Target="../media/image11.jpeg"/><Relationship Id="rId2" Type="http://schemas.openxmlformats.org/officeDocument/2006/relationships/slideLayout" Target="../slideLayouts/slideLayout2.xml"/></Relationships>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image" Target="../media/image12.jpeg"/><Relationship Id="rId2" Type="http://schemas.openxmlformats.org/officeDocument/2006/relationships/slideLayout" Target="../slideLayouts/slideLayout2.xml"/></Relationships>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image" Target="../media/image13.jpeg"/><Relationship Id="rId2" Type="http://schemas.openxmlformats.org/officeDocument/2006/relationships/slideLayout" Target="../slideLayouts/slideLayout2.xml"/></Relationships>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image" Target="../media/image14.jpeg"/><Relationship Id="rId2" Type="http://schemas.openxmlformats.org/officeDocument/2006/relationships/slideLayout" Target="../slideLayouts/slideLayout2.xml"/></Relationships>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image" Target="../media/image15.jpeg"/><Relationship Id="rId2" Type="http://schemas.openxmlformats.org/officeDocument/2006/relationships/slideLayout" Target="../slideLayouts/slideLayout2.xml"/></Relationships>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2" name="Picture 4" descr="пейзаж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/>
          <a:noFill/>
        </p:spPr>
      </p:pic>
      <p:sp>
        <p:nvSpPr>
          <p:cNvPr id="1048586" name="Text Box 10"/>
          <p:cNvSpPr txBox="1">
            <a:spLocks noChangeArrowheads="1"/>
          </p:cNvSpPr>
          <p:nvPr/>
        </p:nvSpPr>
        <p:spPr bwMode="auto">
          <a:xfrm>
            <a:off x="971600" y="186606"/>
            <a:ext cx="7777163" cy="2123440"/>
          </a:xfrm>
          <a:prstGeom prst="rect"/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p>
            <a:pPr algn="ctr"/>
            <a:r>
              <a:rPr b="1" dirty="0" sz="7200" lang="ru-RU" smtClean="0">
                <a:ln w="31550" cmpd="sng">
                  <a:gradFill>
                    <a:gsLst>
                      <a:gs pos="0">
                        <a:schemeClr val="accent6">
                          <a:tint val="77000"/>
                          <a:satMod val="180000"/>
                        </a:schemeClr>
                      </a:gs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blipFill>
                  <a:blip xmlns:r="http://schemas.openxmlformats.org/officeDocument/2006/relationships" r:embed="rId2"/>
                  <a:tile algn="tl" flip="none" sx="100000" sy="100000" tx="0" ty="0"/>
                </a:blipFill>
                <a:effectLst>
                  <a:outerShdw algn="tl" blurRad="50800" dir="5400000" dist="40000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Impact" pitchFamily="34" charset="0"/>
              </a:rPr>
              <a:t>Наша </a:t>
            </a:r>
            <a:r>
              <a:rPr b="1" dirty="0" sz="7200" lang="ru-RU">
                <a:ln w="31550" cmpd="sng">
                  <a:gradFill>
                    <a:gsLst>
                      <a:gs pos="0">
                        <a:schemeClr val="accent6">
                          <a:tint val="77000"/>
                          <a:satMod val="180000"/>
                        </a:schemeClr>
                      </a:gs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blipFill>
                  <a:blip xmlns:r="http://schemas.openxmlformats.org/officeDocument/2006/relationships" r:embed="rId2"/>
                  <a:tile algn="tl" flip="none" sx="100000" sy="100000" tx="0" ty="0"/>
                </a:blipFill>
                <a:effectLst>
                  <a:outerShdw algn="tl" blurRad="50800" dir="5400000" dist="40000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Impact" pitchFamily="34" charset="0"/>
              </a:rPr>
              <a:t>Родина </a:t>
            </a:r>
            <a:r>
              <a:rPr b="1" dirty="0" sz="7200" lang="ru-RU" smtClean="0">
                <a:ln w="31550" cmpd="sng">
                  <a:gradFill>
                    <a:gsLst>
                      <a:gs pos="0">
                        <a:schemeClr val="accent6">
                          <a:tint val="77000"/>
                          <a:satMod val="180000"/>
                        </a:schemeClr>
                      </a:gs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blipFill>
                  <a:blip xmlns:r="http://schemas.openxmlformats.org/officeDocument/2006/relationships" r:embed="rId2"/>
                  <a:tile algn="tl" flip="none" sx="100000" sy="100000" tx="0" ty="0"/>
                </a:blipFill>
                <a:effectLst>
                  <a:outerShdw algn="tl" blurRad="50800" dir="5400000" dist="40000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Impact" pitchFamily="34" charset="0"/>
              </a:rPr>
              <a:t>– </a:t>
            </a:r>
          </a:p>
          <a:p>
            <a:pPr algn="ctr"/>
            <a:r>
              <a:rPr b="1" dirty="0" sz="7200" lang="ru-RU" smtClean="0">
                <a:ln w="31550" cmpd="sng">
                  <a:gradFill>
                    <a:gsLst>
                      <a:gs pos="0">
                        <a:schemeClr val="accent6">
                          <a:tint val="77000"/>
                          <a:satMod val="180000"/>
                        </a:schemeClr>
                      </a:gs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blipFill>
                  <a:blip xmlns:r="http://schemas.openxmlformats.org/officeDocument/2006/relationships" r:embed="rId2"/>
                  <a:tile algn="tl" flip="none" sx="100000" sy="100000" tx="0" ty="0"/>
                </a:blipFill>
                <a:effectLst>
                  <a:outerShdw algn="tl" blurRad="50800" dir="5400000" dist="40000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Impact" pitchFamily="34" charset="0"/>
              </a:rPr>
              <a:t>Россия</a:t>
            </a:r>
            <a:endParaRPr b="1" dirty="0" sz="7200" lang="ru-RU">
              <a:ln w="31550" cmpd="sng">
                <a:gradFill>
                  <a:gsLst>
                    <a:gs pos="0">
                      <a:schemeClr val="accent6">
                        <a:tint val="77000"/>
                        <a:satMod val="180000"/>
                      </a:schemeClr>
                    </a:gs>
                    <a:gs pos="70000">
                      <a:schemeClr val="accent6">
                        <a:shade val="50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blipFill>
                <a:blip xmlns:r="http://schemas.openxmlformats.org/officeDocument/2006/relationships" r:embed="rId2"/>
                <a:tile algn="tl" flip="none" sx="100000" sy="100000" tx="0" ty="0"/>
              </a:blipFill>
              <a:effectLst>
                <a:outerShdw algn="tl" blurRad="50800" dir="5400000" dist="40000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Impact" pitchFamily="34" charset="0"/>
            </a:endParaRPr>
          </a:p>
        </p:txBody>
      </p:sp>
      <p:sp>
        <p:nvSpPr>
          <p:cNvPr id="1048587" name="Объект 4"/>
          <p:cNvSpPr>
            <a:spLocks noGrp="1"/>
          </p:cNvSpPr>
          <p:nvPr>
            <p:ph idx="1"/>
          </p:nvPr>
        </p:nvSpPr>
        <p:spPr>
          <a:xfrm>
            <a:off x="457200" y="3284984"/>
            <a:ext cx="8229600" cy="3096344"/>
          </a:xfrm>
        </p:spPr>
        <p:txBody>
          <a:bodyPr/>
          <a:p>
            <a:pPr indent="0" marL="0">
              <a:buNone/>
            </a:pPr>
            <a:endParaRPr dirty="0" lang="ru-RU"/>
          </a:p>
        </p:txBody>
      </p:sp>
    </p:spTree>
  </p:cSld>
  <p:clrMapOvr>
    <a:masterClrMapping/>
  </p:clrMapOvr>
  <p:transition>
    <p:fade thruBlk="1"/>
  </p:transition>
  <p:timing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3" name="Picture 5" descr="0_57786_6cc24f37_XL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 cstate="print">
            <a:lum bright="-30000"/>
          </a:blip>
          <a:srcRect/>
          <a:stretch>
            <a:fillRect/>
          </a:stretch>
        </p:blipFill>
        <p:spPr bwMode="auto">
          <a:xfrm>
            <a:off x="144016" y="2492896"/>
            <a:ext cx="8892480" cy="4174525"/>
          </a:xfrm>
          <a:prstGeom prst="rect"/>
          <a:ln w="190500" cap="sq">
            <a:solidFill>
              <a:srgbClr val="C8C6BD"/>
            </a:solidFill>
            <a:prstDash val="solid"/>
            <a:miter lim="800000"/>
          </a:ln>
          <a:effectLst>
            <a:outerShdw algn="bl" blurRad="254000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dir="t" rig="threeP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048588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1132840"/>
          </a:xfrm>
          <a:prstGeom prst="rect"/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p>
            <a:pPr algn="ctr"/>
            <a:r>
              <a:rPr b="1" dirty="0" sz="3600" lang="ru-RU">
                <a:solidFill>
                  <a:schemeClr val="accent4"/>
                </a:solidFill>
                <a:latin typeface="Times New Roman" pitchFamily="18" charset="0"/>
                <a:cs typeface="Times New Roman" pitchFamily="18" charset="0"/>
              </a:rPr>
              <a:t>Россия - это огромная </a:t>
            </a:r>
            <a:r>
              <a:rPr b="1" dirty="0" sz="3600" lang="ru-RU" smtClean="0">
                <a:solidFill>
                  <a:schemeClr val="accent4"/>
                </a:solidFill>
                <a:latin typeface="Times New Roman" pitchFamily="18" charset="0"/>
                <a:cs typeface="Times New Roman" pitchFamily="18" charset="0"/>
              </a:rPr>
              <a:t>страна!</a:t>
            </a:r>
            <a:endParaRPr b="1" dirty="0" sz="3600" lang="ru-RU">
              <a:solidFill>
                <a:schemeClr val="accent4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b="1" dirty="0" sz="3600" lang="ru-RU">
                <a:solidFill>
                  <a:schemeClr val="accent4"/>
                </a:solidFill>
                <a:latin typeface="Times New Roman" pitchFamily="18" charset="0"/>
                <a:cs typeface="Times New Roman" pitchFamily="18" charset="0"/>
              </a:rPr>
              <a:t> Одна из самых больших в </a:t>
            </a:r>
            <a:r>
              <a:rPr b="1" dirty="0" sz="3600" lang="ru-RU" smtClean="0">
                <a:solidFill>
                  <a:schemeClr val="accent4"/>
                </a:solidFill>
                <a:latin typeface="Times New Roman" pitchFamily="18" charset="0"/>
                <a:cs typeface="Times New Roman" pitchFamily="18" charset="0"/>
              </a:rPr>
              <a:t>мире.</a:t>
            </a:r>
            <a:endParaRPr b="1" dirty="0" sz="3600" lang="ru-RU">
              <a:solidFill>
                <a:schemeClr val="accent4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48589" name="Text Box 7"/>
          <p:cNvSpPr txBox="1">
            <a:spLocks noChangeArrowheads="1"/>
          </p:cNvSpPr>
          <p:nvPr/>
        </p:nvSpPr>
        <p:spPr bwMode="auto">
          <a:xfrm>
            <a:off x="0" y="1125538"/>
            <a:ext cx="9144000" cy="1463040"/>
          </a:xfrm>
          <a:prstGeom prst="rect"/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p>
            <a:pPr algn="ctr">
              <a:spcBef>
                <a:spcPct val="30000"/>
              </a:spcBef>
            </a:pPr>
            <a:r>
              <a:rPr dirty="0" sz="2000" lang="ru-RU">
                <a:solidFill>
                  <a:srgbClr val="0000FF"/>
                </a:solidFill>
              </a:rPr>
              <a:t>Когда на одном конце нашей страны люди ложатся спать, на другом начинается утро. На одном конце нашей страны может идти снег, а на другом – припекать солнышко. Чтобы добраться с одного конца на другой на поезде надо ехать 7 дней – неделю, а на самолете лететь почти </a:t>
            </a:r>
            <a:r>
              <a:rPr dirty="0" sz="2000" lang="ru-RU" smtClean="0">
                <a:solidFill>
                  <a:srgbClr val="0000FF"/>
                </a:solidFill>
              </a:rPr>
              <a:t>сутки.</a:t>
            </a:r>
            <a:endParaRPr dirty="0" lang="ru-RU"/>
          </a:p>
          <a:p>
            <a:endParaRPr dirty="0" lang="ru-RU"/>
          </a:p>
        </p:txBody>
      </p:sp>
    </p:spTree>
  </p:cSld>
  <p:clrMapOvr>
    <a:masterClrMapping/>
  </p:clrMapOvr>
  <p:transition>
    <p:fade thruBlk="1"/>
  </p:transition>
  <p:timing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3" name="Содержимое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525963"/>
          </a:xfrm>
        </p:spPr>
        <p:txBody>
          <a:bodyPr/>
          <a:p>
            <a:pPr algn="ctr">
              <a:buNone/>
            </a:pPr>
            <a:r>
              <a:rPr dirty="0" sz="4800" lang="ru-RU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Если мы живем в России, как нас всех можно назвать одним словом?</a:t>
            </a:r>
            <a:endParaRPr dirty="0" sz="4800" lang="ru-RU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48594" name="TextBox 3"/>
          <p:cNvSpPr txBox="1"/>
          <p:nvPr/>
        </p:nvSpPr>
        <p:spPr>
          <a:xfrm>
            <a:off x="1403648" y="4365104"/>
            <a:ext cx="6448048" cy="878840"/>
          </a:xfrm>
          <a:prstGeom prst="rect"/>
          <a:noFill/>
        </p:spPr>
        <p:txBody>
          <a:bodyPr rtlCol="0" wrap="none">
            <a:spAutoFit/>
          </a:bodyPr>
          <a:p>
            <a:pPr algn="ctr"/>
            <a:r>
              <a:rPr b="1" dirty="0" sz="5400" lang="ru-RU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МЫ – РОССИЯНЕ!!!</a:t>
            </a:r>
            <a:endParaRPr b="1" dirty="0" sz="5400" lang="ru-RU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2000" id="7"/>
                                        <p:tgtEl>
                                          <p:spTgt spid="10485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8">
                      <p:stCondLst>
                        <p:cond delay="indefinite"/>
                      </p:stCondLst>
                      <p:childTnLst>
                        <p:par>
                          <p:cTn fill="hold" id="9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0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 fill="hold" id="12"/>
                                        <p:tgtEl>
                                          <p:spTgt spid="10485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 fill="hold" id="13"/>
                                        <p:tgtEl>
                                          <p:spTgt spid="1048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593" grpId="0" build="p"/>
      <p:bldP spid="104859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5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229600" cy="4525963"/>
          </a:xfrm>
        </p:spPr>
        <p:txBody>
          <a:bodyPr/>
          <a:p>
            <a:pPr algn="ctr">
              <a:buNone/>
            </a:pPr>
            <a:r>
              <a:rPr b="1" dirty="0" sz="360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НАШ ДОМ</a:t>
            </a:r>
          </a:p>
          <a:p>
            <a:pPr algn="ctr">
              <a:buNone/>
            </a:pPr>
            <a:r>
              <a:rPr dirty="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На карте мира не найдешь</a:t>
            </a:r>
            <a:endParaRPr dirty="0" lang="en-US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dirty="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Тот дом, в котором ты живешь,</a:t>
            </a:r>
          </a:p>
          <a:p>
            <a:pPr algn="ctr">
              <a:buNone/>
            </a:pPr>
            <a:r>
              <a:rPr dirty="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И даже улицы родной</a:t>
            </a:r>
            <a:endParaRPr dirty="0" lang="en-US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dirty="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Мы не найдем на карте той.</a:t>
            </a:r>
            <a:endParaRPr dirty="0" lang="en-US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dirty="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Но мы всегда на ней найдем</a:t>
            </a:r>
            <a:endParaRPr dirty="0" lang="en-US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dirty="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Свою страну – наш общий дом.</a:t>
            </a:r>
            <a:endParaRPr dirty="0" lang="en-US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dirty="0" lang="en-US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>
              <a:buNone/>
            </a:pPr>
            <a:r>
              <a:rPr dirty="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(В.Степанов)</a:t>
            </a:r>
          </a:p>
          <a:p>
            <a:pPr>
              <a:buNone/>
            </a:pPr>
            <a:endParaRPr dirty="0" sz="5400" lang="ru-RU" smtClean="0"/>
          </a:p>
          <a:p>
            <a:pPr algn="ctr" indent="0" marL="0">
              <a:buNone/>
            </a:pPr>
            <a:endParaRPr dirty="0" sz="5400" lang="ru-RU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2000" id="7"/>
                                        <p:tgtEl>
                                          <p:spTgt spid="10485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grpId="0" id="8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9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2000" id="10"/>
                                        <p:tgtEl>
                                          <p:spTgt spid="10485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grpId="0" id="11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2000" id="13"/>
                                        <p:tgtEl>
                                          <p:spTgt spid="10485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grpId="0" id="14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2000" id="16"/>
                                        <p:tgtEl>
                                          <p:spTgt spid="10485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grpId="0" id="17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8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2000" id="19"/>
                                        <p:tgtEl>
                                          <p:spTgt spid="10485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grpId="0" id="20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2000" id="22"/>
                                        <p:tgtEl>
                                          <p:spTgt spid="10485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grpId="0" id="23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2000" id="25"/>
                                        <p:tgtEl>
                                          <p:spTgt spid="10485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grpId="0" id="26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2000" id="28"/>
                                        <p:tgtEl>
                                          <p:spTgt spid="10485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59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260648"/>
            <a:ext cx="9144000" cy="4525963"/>
          </a:xfrm>
        </p:spPr>
        <p:txBody>
          <a:bodyPr/>
          <a:p>
            <a:pPr algn="ctr" eaLnBrk="1" hangingPunct="1">
              <a:spcBef>
                <a:spcPts val="0"/>
              </a:spcBef>
              <a:buFontTx/>
              <a:buNone/>
            </a:pPr>
            <a:r>
              <a:rPr b="1" dirty="0" sz="480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Наша Родина – Россия. </a:t>
            </a:r>
          </a:p>
          <a:p>
            <a:pPr algn="ctr" eaLnBrk="1" hangingPunct="1">
              <a:spcBef>
                <a:spcPts val="0"/>
              </a:spcBef>
              <a:buFontTx/>
              <a:buNone/>
            </a:pPr>
            <a:r>
              <a:rPr dirty="0" sz="480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Страна, в которой мы родились, живём. </a:t>
            </a:r>
          </a:p>
          <a:p>
            <a:pPr algn="ctr" eaLnBrk="1" hangingPunct="1">
              <a:spcBef>
                <a:spcPts val="0"/>
              </a:spcBef>
              <a:buFontTx/>
              <a:buNone/>
            </a:pPr>
            <a:r>
              <a:rPr dirty="0" sz="480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Родина у каждого человека одна!</a:t>
            </a:r>
          </a:p>
          <a:p>
            <a:pPr algn="ctr" eaLnBrk="1" hangingPunct="1">
              <a:buFontTx/>
              <a:buNone/>
            </a:pPr>
            <a:endParaRPr dirty="0" sz="4800" lang="ru-RU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buFontTx/>
              <a:buNone/>
            </a:pPr>
            <a:r>
              <a:rPr dirty="0" sz="480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Как называется столица России?</a:t>
            </a:r>
          </a:p>
        </p:txBody>
      </p:sp>
    </p:spTree>
  </p:cSld>
  <p:clrMapOvr>
    <a:masterClrMapping/>
  </p:clrMapOvr>
  <p:transition>
    <p:fade thruBlk="1"/>
  </p:transition>
  <p:timing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4" name="Picture 5" descr="Картинка 36 из 2130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/>
          <a:noFill/>
          <a:ln w="9525">
            <a:noFill/>
            <a:miter lim="800000"/>
            <a:headEnd/>
            <a:tailEnd/>
          </a:ln>
        </p:spPr>
      </p:pic>
      <p:sp>
        <p:nvSpPr>
          <p:cNvPr id="1048597" name="Text Box 5"/>
          <p:cNvSpPr txBox="1">
            <a:spLocks noChangeArrowheads="1"/>
          </p:cNvSpPr>
          <p:nvPr/>
        </p:nvSpPr>
        <p:spPr bwMode="auto">
          <a:xfrm>
            <a:off x="971600" y="548680"/>
            <a:ext cx="6985000" cy="675640"/>
          </a:xfrm>
          <a:prstGeom prst="rect"/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p>
            <a:r>
              <a:rPr b="1" dirty="0" sz="4000" i="1" lang="ru-RU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Москва – столица России</a:t>
            </a:r>
          </a:p>
        </p:txBody>
      </p:sp>
      <p:sp>
        <p:nvSpPr>
          <p:cNvPr id="1048598" name="Text Box 6"/>
          <p:cNvSpPr txBox="1">
            <a:spLocks noChangeArrowheads="1"/>
          </p:cNvSpPr>
          <p:nvPr/>
        </p:nvSpPr>
        <p:spPr bwMode="auto">
          <a:xfrm>
            <a:off x="1331640" y="1196752"/>
            <a:ext cx="5113337" cy="1463040"/>
          </a:xfrm>
          <a:prstGeom prst="rect"/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p>
            <a:pPr algn="ctr"/>
            <a:r>
              <a:rPr b="1" dirty="0" sz="2400" lang="ru-RU">
                <a:solidFill>
                  <a:schemeClr val="accent4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Москва – это </a:t>
            </a:r>
            <a:r>
              <a:rPr b="1" dirty="0" sz="2400" lang="ru-RU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Красная площадь</a:t>
            </a:r>
            <a:r>
              <a:rPr b="1" dirty="0" sz="2400" lang="ru-RU">
                <a:solidFill>
                  <a:schemeClr val="accent4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ctr"/>
            <a:r>
              <a:rPr b="1" dirty="0" sz="2400" lang="ru-RU">
                <a:solidFill>
                  <a:schemeClr val="accent4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Москва – это башни Кремля,</a:t>
            </a:r>
          </a:p>
          <a:p>
            <a:pPr algn="ctr"/>
            <a:r>
              <a:rPr b="1" dirty="0" sz="2400" lang="ru-RU">
                <a:solidFill>
                  <a:schemeClr val="accent4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Москва – это сердце России,</a:t>
            </a:r>
          </a:p>
          <a:p>
            <a:pPr algn="ctr"/>
            <a:r>
              <a:rPr b="1" dirty="0" sz="2400" lang="ru-RU">
                <a:solidFill>
                  <a:schemeClr val="accent4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Которое любит </a:t>
            </a:r>
            <a:r>
              <a:rPr b="1" dirty="0" sz="2400" lang="ru-RU" smtClean="0">
                <a:solidFill>
                  <a:schemeClr val="accent4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тебя.</a:t>
            </a:r>
            <a:endParaRPr b="1" dirty="0" sz="2400" lang="ru-RU">
              <a:solidFill>
                <a:schemeClr val="accent4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id="5" nodeType="afterEffect" presetClass="entr" presetID="8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dur="2000" id="7"/>
                                        <p:tgtEl>
                                          <p:spTgt spid="2097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p>
            <a:pPr eaLnBrk="1" hangingPunct="1"/>
            <a:r>
              <a:rPr b="1" dirty="0" sz="540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Символы России</a:t>
            </a:r>
          </a:p>
        </p:txBody>
      </p:sp>
      <p:pic>
        <p:nvPicPr>
          <p:cNvPr id="2097155" name="Picture 3" descr="C:\Documents and Settings\Admin\Рабочий стол\j0400812-1213084566.jp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 cstate="print"/>
          <a:srcRect/>
          <a:stretch>
            <a:fillRect/>
          </a:stretch>
        </p:blipFill>
        <p:spPr bwMode="auto">
          <a:xfrm>
            <a:off x="251520" y="2924944"/>
            <a:ext cx="2952750" cy="2663825"/>
          </a:xfrm>
          <a:prstGeom prst="rect"/>
          <a:ln>
            <a:noFill/>
          </a:ln>
          <a:effectLst>
            <a:outerShdw algn="tl" blurRad="292100" dir="2700000" dist="139700" rotWithShape="0">
              <a:srgbClr val="333333">
                <a:alpha val="65000"/>
              </a:srgbClr>
            </a:outerShdw>
          </a:effectLst>
        </p:spPr>
      </p:pic>
      <p:pic>
        <p:nvPicPr>
          <p:cNvPr id="2097156" name="Picture 3" descr="C:\Documents and Settings\Admin\Рабочий стол\9785714009808.jp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2" cstate="print"/>
          <a:srcRect/>
          <a:stretch>
            <a:fillRect/>
          </a:stretch>
        </p:blipFill>
        <p:spPr bwMode="auto">
          <a:xfrm>
            <a:off x="3564633" y="2924944"/>
            <a:ext cx="2592387" cy="2735262"/>
          </a:xfrm>
          <a:prstGeom prst="rect"/>
          <a:ln>
            <a:noFill/>
          </a:ln>
          <a:effectLst>
            <a:outerShdw algn="tl" blurRad="292100" dir="2700000" dist="139700" rotWithShape="0">
              <a:srgbClr val="333333">
                <a:alpha val="65000"/>
              </a:srgbClr>
            </a:outerShdw>
          </a:effectLst>
        </p:spPr>
      </p:pic>
      <p:pic>
        <p:nvPicPr>
          <p:cNvPr id="2097157" name="Picture 2" descr="C:\Documents and Settings\Admin\Рабочий стол\30.pn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3" cstate="print"/>
          <a:srcRect/>
          <a:stretch>
            <a:fillRect/>
          </a:stretch>
        </p:blipFill>
        <p:spPr bwMode="auto">
          <a:xfrm>
            <a:off x="6517383" y="2924944"/>
            <a:ext cx="2376487" cy="2808287"/>
          </a:xfrm>
          <a:prstGeom prst="rect"/>
          <a:ln>
            <a:noFill/>
          </a:ln>
          <a:effectLst>
            <a:outerShdw algn="tl" blurRad="292100" dir="2700000" dist="139700" rotWithShape="0">
              <a:srgbClr val="333333">
                <a:alpha val="65000"/>
              </a:srgbClr>
            </a:outerShdw>
          </a:effectLst>
        </p:spPr>
      </p:pic>
      <p:sp>
        <p:nvSpPr>
          <p:cNvPr id="1048603" name="Text Box 7"/>
          <p:cNvSpPr txBox="1">
            <a:spLocks noChangeArrowheads="1"/>
          </p:cNvSpPr>
          <p:nvPr/>
        </p:nvSpPr>
        <p:spPr bwMode="auto">
          <a:xfrm>
            <a:off x="395536" y="1412776"/>
            <a:ext cx="8208963" cy="1323439"/>
          </a:xfrm>
          <a:prstGeom prst="rect"/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p>
            <a:pPr algn="ctr"/>
            <a:r>
              <a:rPr b="1" dirty="0" sz="4000" lang="ru-RU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Что относится к символам России?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id="5" nodeType="clickEffect" presetClass="entr" presetID="6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dur="2000" id="7"/>
                                        <p:tgtEl>
                                          <p:spTgt spid="2097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id="8" nodeType="withEffect" presetClass="entr" presetID="6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9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dur="2000" id="10"/>
                                        <p:tgtEl>
                                          <p:spTgt spid="2097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id="11" nodeType="withEffect" presetClass="entr" presetID="6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dur="2000" id="13"/>
                                        <p:tgtEl>
                                          <p:spTgt spid="2097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2332037"/>
            <a:ext cx="9144000" cy="4525963"/>
          </a:xfrm>
        </p:spPr>
        <p:txBody>
          <a:bodyPr/>
          <a:p>
            <a:pPr algn="ctr" eaLnBrk="1" hangingPunct="1">
              <a:buFontTx/>
              <a:buNone/>
            </a:pPr>
            <a:r>
              <a:rPr b="1" dirty="0" sz="540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Кто является президентом Российской Федерации?</a:t>
            </a:r>
          </a:p>
        </p:txBody>
      </p:sp>
    </p:spTree>
  </p:cSld>
  <p:clrMapOvr>
    <a:masterClrMapping/>
  </p:clrMapOvr>
  <p:transition>
    <p:fade thruBlk="1"/>
  </p:transition>
  <p:timing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p>
            <a:pPr eaLnBrk="1" hangingPunct="1"/>
            <a:r>
              <a:rPr b="1" dirty="0" sz="4000" lang="ru-RU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Президент России В.В.Путин</a:t>
            </a:r>
          </a:p>
        </p:txBody>
      </p:sp>
      <p:pic>
        <p:nvPicPr>
          <p:cNvPr id="2097158" name="Picture 7" descr="putin0001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 cstate="print"/>
          <a:srcRect/>
          <a:stretch>
            <a:fillRect/>
          </a:stretch>
        </p:blipFill>
        <p:spPr bwMode="auto">
          <a:xfrm>
            <a:off x="2627784" y="1412776"/>
            <a:ext cx="4105275" cy="50403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algn="bl" blurRad="12700" dir="5400000" dist="5000" endPos="28000" rotWithShape="0" stA="38000" sy="-100000"/>
          </a:effectLst>
        </p:spPr>
      </p:pic>
    </p:spTree>
  </p:cSld>
  <p:clrMapOvr>
    <a:masterClrMapping/>
  </p:clrMapOvr>
  <p:transition>
    <p:fade thruBlk="1"/>
  </p:transition>
  <p:timing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9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ru-RU"/>
          </a:p>
        </p:txBody>
      </p:sp>
      <p:sp>
        <p:nvSpPr>
          <p:cNvPr id="1048610" name="Объект 2"/>
          <p:cNvSpPr>
            <a:spLocks noGrp="1"/>
          </p:cNvSpPr>
          <p:nvPr>
            <p:ph idx="1"/>
          </p:nvPr>
        </p:nvSpPr>
        <p:spPr/>
        <p:txBody>
          <a:bodyPr/>
          <a:p>
            <a:endParaRPr dirty="0" lang="ru-RU"/>
          </a:p>
        </p:txBody>
      </p:sp>
      <p:pic>
        <p:nvPicPr>
          <p:cNvPr id="2097159" name="Picture 2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179512" y="548680"/>
            <a:ext cx="8730816" cy="5904656"/>
          </a:xfrm>
          <a:prstGeom prst="rect"/>
          <a:noFill/>
          <a:ln>
            <a:noFill/>
          </a:ln>
          <a:effectLst/>
        </p:spPr>
      </p:pic>
    </p:spTree>
  </p:cSld>
  <p:clrMapOvr>
    <a:masterClrMapping/>
  </p:clrMapOvr>
  <p:transition>
    <p:fade thruBlk="1"/>
  </p:transition>
  <p:timing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4" name="Прямоугольник 1"/>
          <p:cNvSpPr/>
          <p:nvPr/>
        </p:nvSpPr>
        <p:spPr>
          <a:xfrm>
            <a:off x="0" y="2348880"/>
            <a:ext cx="9144000" cy="3046988"/>
          </a:xfrm>
          <a:prstGeom prst="rect"/>
        </p:spPr>
        <p:txBody>
          <a:bodyPr wrap="square">
            <a:spAutoFit/>
          </a:bodyPr>
          <a:p>
            <a:pPr algn="ctr"/>
            <a:r>
              <a:rPr b="1" dirty="0" sz="4800" lang="ru-RU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Ребята, еще у нашей Родины есть другие символы, по которым ее узнают во всем </a:t>
            </a:r>
            <a:r>
              <a:rPr b="1" dirty="0" sz="4800" lang="ru-RU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мире.</a:t>
            </a:r>
            <a:endParaRPr b="1" dirty="0" sz="4800" lang="ru-RU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 thruBlk="1"/>
  </p:transition>
  <p:timing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5" name="Содержимое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525963"/>
          </a:xfrm>
        </p:spPr>
        <p:txBody>
          <a:bodyPr/>
          <a:p>
            <a:pPr algn="ctr">
              <a:buFontTx/>
              <a:buNone/>
            </a:pPr>
            <a:r>
              <a:rPr b="1" dirty="0" sz="540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НАРОДНО-ДЕКОРАТИВНОЕ </a:t>
            </a:r>
          </a:p>
          <a:p>
            <a:pPr algn="ctr">
              <a:buFontTx/>
              <a:buNone/>
            </a:pPr>
            <a:r>
              <a:rPr b="1" dirty="0" sz="540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ТВОРЧЕСТВО</a:t>
            </a:r>
          </a:p>
          <a:p>
            <a:pPr algn="ctr">
              <a:buFontTx/>
              <a:buNone/>
            </a:pPr>
            <a:r>
              <a:rPr b="1" dirty="0" sz="540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(загадки) </a:t>
            </a:r>
          </a:p>
        </p:txBody>
      </p:sp>
    </p:spTree>
  </p:cSld>
  <p:clrMapOvr>
    <a:masterClrMapping/>
  </p:clrMapOvr>
  <p:transition>
    <p:fade thruBlk="1"/>
  </p:transition>
  <p:timing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6" name="Содержимое 2"/>
          <p:cNvSpPr>
            <a:spLocks noGrp="1"/>
          </p:cNvSpPr>
          <p:nvPr>
            <p:ph idx="1"/>
          </p:nvPr>
        </p:nvSpPr>
        <p:spPr>
          <a:xfrm>
            <a:off x="468313" y="836613"/>
            <a:ext cx="8229600" cy="4525962"/>
          </a:xfrm>
        </p:spPr>
        <p:txBody>
          <a:bodyPr/>
          <a:p>
            <a:pPr algn="ctr" eaLnBrk="1" hangingPunct="1">
              <a:buFontTx/>
              <a:buNone/>
            </a:pPr>
            <a:r>
              <a:rPr dirty="0" sz="440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Все игрушки не простые,</a:t>
            </a:r>
            <a:br>
              <a:rPr dirty="0" sz="440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dirty="0" sz="440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 волшебно расписные,</a:t>
            </a:r>
            <a:br>
              <a:rPr dirty="0" sz="440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dirty="0" sz="440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Белоснежны, как березки,</a:t>
            </a:r>
            <a:br>
              <a:rPr dirty="0" sz="440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dirty="0" sz="440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Кружочки, клеточки, полоски –</a:t>
            </a:r>
            <a:br>
              <a:rPr dirty="0" sz="440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dirty="0" sz="440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Простой, казалось бы узор,</a:t>
            </a:r>
            <a:br>
              <a:rPr dirty="0" sz="440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dirty="0" sz="440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Но отвести не в силах взор. </a:t>
            </a:r>
          </a:p>
        </p:txBody>
      </p:sp>
      <p:pic>
        <p:nvPicPr>
          <p:cNvPr id="2097160" name="Picture 6" descr="http://900igr.net/datai/iskusstvo/Dymkovskaja-igrushka.files/0010-014-Kumushki-na-lavochke.jp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 cstate="print"/>
          <a:srcRect/>
          <a:stretch>
            <a:fillRect/>
          </a:stretch>
        </p:blipFill>
        <p:spPr bwMode="auto">
          <a:xfrm>
            <a:off x="611560" y="260648"/>
            <a:ext cx="4896544" cy="6087450"/>
          </a:xfrm>
          <a:prstGeom prst="rect"/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algn="tl" blurRad="50000" rotWithShape="0">
              <a:srgbClr val="000000">
                <a:alpha val="41000"/>
              </a:srgbClr>
            </a:outerShdw>
          </a:effectLst>
          <a:scene3d>
            <a:camera prst="orthographicFront"/>
            <a:lightRig dir="t" rig="twoP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048617" name="TextBox 4"/>
          <p:cNvSpPr txBox="1">
            <a:spLocks noChangeArrowheads="1"/>
          </p:cNvSpPr>
          <p:nvPr/>
        </p:nvSpPr>
        <p:spPr bwMode="auto">
          <a:xfrm>
            <a:off x="5796136" y="5373216"/>
            <a:ext cx="2976712" cy="461665"/>
          </a:xfrm>
          <a:prstGeom prst="rect"/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p>
            <a:r>
              <a:rPr dirty="0" sz="2400" lang="ru-RU" smtClean="0">
                <a:latin typeface="Times New Roman" pitchFamily="18" charset="0"/>
                <a:cs typeface="Times New Roman" pitchFamily="18" charset="0"/>
              </a:rPr>
              <a:t>Дымковская игрушка</a:t>
            </a:r>
            <a:endParaRPr dirty="0" sz="2400" lang="ru-RU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2000" id="7"/>
                                        <p:tgtEl>
                                          <p:spTgt spid="10486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8">
                      <p:stCondLst>
                        <p:cond delay="indefinite"/>
                      </p:stCondLst>
                      <p:childTnLst>
                        <p:par>
                          <p:cTn fill="hold" id="9">
                            <p:stCondLst>
                              <p:cond delay="0"/>
                            </p:stCondLst>
                            <p:childTnLst>
                              <p:par>
                                <p:cTn fill="hold" id="10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2000" id="12"/>
                                        <p:tgtEl>
                                          <p:spTgt spid="2097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grpId="0" id="13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2000" id="15"/>
                                        <p:tgtEl>
                                          <p:spTgt spid="1048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16" grpId="0" build="p"/>
      <p:bldP spid="10486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8" name="Содержимое 2"/>
          <p:cNvSpPr>
            <a:spLocks noGrp="1"/>
          </p:cNvSpPr>
          <p:nvPr>
            <p:ph idx="1"/>
          </p:nvPr>
        </p:nvSpPr>
        <p:spPr>
          <a:xfrm>
            <a:off x="539552" y="548680"/>
            <a:ext cx="8229600" cy="4525963"/>
          </a:xfrm>
        </p:spPr>
        <p:txBody>
          <a:bodyPr/>
          <a:p>
            <a:pPr algn="ctr">
              <a:buFontTx/>
              <a:buNone/>
            </a:pPr>
            <a:r>
              <a:rPr dirty="0" sz="400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Ростом разные подружки,</a:t>
            </a:r>
          </a:p>
          <a:p>
            <a:pPr algn="ctr">
              <a:buFontTx/>
              <a:buNone/>
            </a:pPr>
            <a:r>
              <a:rPr dirty="0" sz="400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Не похожи друг на дружку,</a:t>
            </a:r>
          </a:p>
          <a:p>
            <a:pPr algn="ctr">
              <a:buFontTx/>
              <a:buNone/>
            </a:pPr>
            <a:r>
              <a:rPr dirty="0" sz="400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Все они сидят друг в дружке, </a:t>
            </a:r>
          </a:p>
          <a:p>
            <a:pPr algn="ctr">
              <a:buFontTx/>
              <a:buNone/>
            </a:pPr>
            <a:r>
              <a:rPr dirty="0" sz="400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 этой молодице</a:t>
            </a:r>
          </a:p>
          <a:p>
            <a:pPr algn="ctr">
              <a:buFontTx/>
              <a:buNone/>
            </a:pPr>
            <a:r>
              <a:rPr dirty="0" sz="400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Прячутся сестрицы.</a:t>
            </a:r>
          </a:p>
          <a:p>
            <a:pPr algn="ctr">
              <a:buFontTx/>
              <a:buNone/>
            </a:pPr>
            <a:r>
              <a:rPr dirty="0" sz="400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Каждая сестрица –	</a:t>
            </a:r>
          </a:p>
          <a:p>
            <a:pPr algn="ctr">
              <a:buFontTx/>
              <a:buNone/>
            </a:pPr>
            <a:r>
              <a:rPr dirty="0" sz="400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Для меньшей – темница. </a:t>
            </a:r>
            <a:endParaRPr dirty="0" lang="ru-RU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97161" name="Picture 10" descr="http://www.goldengrail.ru/i/big/672.jp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 cstate="print"/>
          <a:srcRect/>
          <a:stretch>
            <a:fillRect/>
          </a:stretch>
        </p:blipFill>
        <p:spPr bwMode="auto">
          <a:xfrm>
            <a:off x="395536" y="236164"/>
            <a:ext cx="7350511" cy="6505204"/>
          </a:xfrm>
          <a:prstGeom prst="rect"/>
          <a:solidFill>
            <a:srgbClr val="FFFFFF">
              <a:shade val="85000"/>
            </a:srgbClr>
          </a:solidFill>
          <a:ln w="190500" cap="rnd">
            <a:solidFill>
              <a:srgbClr val="0070C0"/>
            </a:solidFill>
          </a:ln>
          <a:effectLst>
            <a:outerShdw algn="tl" blurRad="50000" rotWithShape="0">
              <a:srgbClr val="000000">
                <a:alpha val="41000"/>
              </a:srgbClr>
            </a:outerShdw>
          </a:effectLst>
          <a:scene3d>
            <a:camera prst="orthographicFront"/>
            <a:lightRig dir="t" rig="twoP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048619" name="TextBox 4"/>
          <p:cNvSpPr txBox="1">
            <a:spLocks noChangeArrowheads="1"/>
          </p:cNvSpPr>
          <p:nvPr/>
        </p:nvSpPr>
        <p:spPr bwMode="auto">
          <a:xfrm>
            <a:off x="2915816" y="5733256"/>
            <a:ext cx="1533561" cy="461665"/>
          </a:xfrm>
          <a:prstGeom prst="rect"/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p>
            <a:r>
              <a:rPr dirty="0" sz="2400" lang="ru-RU" smtClean="0">
                <a:latin typeface="Times New Roman" pitchFamily="18" charset="0"/>
                <a:cs typeface="Times New Roman" pitchFamily="18" charset="0"/>
              </a:rPr>
              <a:t>Матрёшка</a:t>
            </a:r>
            <a:endParaRPr dirty="0" lang="ru-RU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2000" id="7"/>
                                        <p:tgtEl>
                                          <p:spTgt spid="10486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grpId="0" id="8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9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2000" id="10"/>
                                        <p:tgtEl>
                                          <p:spTgt spid="10486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grpId="0" id="11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2000" id="13"/>
                                        <p:tgtEl>
                                          <p:spTgt spid="10486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grpId="0" id="14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2000" id="16"/>
                                        <p:tgtEl>
                                          <p:spTgt spid="10486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grpId="0" id="17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8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2000" id="19"/>
                                        <p:tgtEl>
                                          <p:spTgt spid="10486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grpId="0" id="20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2000" id="22"/>
                                        <p:tgtEl>
                                          <p:spTgt spid="10486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grpId="0" id="23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2000" id="25"/>
                                        <p:tgtEl>
                                          <p:spTgt spid="10486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6">
                      <p:stCondLst>
                        <p:cond delay="indefinite"/>
                      </p:stCondLst>
                      <p:childTnLst>
                        <p:par>
                          <p:cTn fill="hold" id="27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28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9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2000" id="30"/>
                                        <p:tgtEl>
                                          <p:spTgt spid="1048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id="31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3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2000" id="33"/>
                                        <p:tgtEl>
                                          <p:spTgt spid="2097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18" grpId="0" build="p"/>
      <p:bldP spid="104861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0" name="Содержимое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525963"/>
          </a:xfrm>
        </p:spPr>
        <p:txBody>
          <a:bodyPr/>
          <a:p>
            <a:pPr algn="ctr">
              <a:buFontTx/>
              <a:buNone/>
            </a:pPr>
            <a:r>
              <a:rPr dirty="0" sz="440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Снежно – белая посуда, расскажи-ка: ты откуда?</a:t>
            </a:r>
          </a:p>
          <a:p>
            <a:pPr algn="ctr">
              <a:buFontTx/>
              <a:buNone/>
            </a:pPr>
            <a:r>
              <a:rPr dirty="0" sz="440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Видно, с севера пришла и цветами расцвела:</a:t>
            </a:r>
          </a:p>
          <a:p>
            <a:pPr algn="ctr">
              <a:buFontTx/>
              <a:buNone/>
            </a:pPr>
            <a:r>
              <a:rPr dirty="0" sz="440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Голубыми, синими, нежными, красивыми. </a:t>
            </a:r>
          </a:p>
        </p:txBody>
      </p:sp>
      <p:pic>
        <p:nvPicPr>
          <p:cNvPr id="2097162" name="Picture 12" descr="http://semyonfilippov.net/ru/gallery/2d-works/2011/gzhel.jp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 cstate="print"/>
          <a:srcRect/>
          <a:stretch>
            <a:fillRect/>
          </a:stretch>
        </p:blipFill>
        <p:spPr bwMode="auto">
          <a:xfrm>
            <a:off x="251520" y="476672"/>
            <a:ext cx="7632848" cy="5724636"/>
          </a:xfrm>
          <a:prstGeom prst="rect"/>
          <a:solidFill>
            <a:srgbClr val="FFFFFF">
              <a:shade val="85000"/>
            </a:srgbClr>
          </a:solidFill>
          <a:ln w="190500" cap="rnd">
            <a:solidFill>
              <a:srgbClr val="7030A0"/>
            </a:solidFill>
          </a:ln>
          <a:effectLst>
            <a:outerShdw algn="tl" blurRad="50000" rotWithShape="0">
              <a:srgbClr val="000000">
                <a:alpha val="41000"/>
              </a:srgbClr>
            </a:outerShdw>
          </a:effectLst>
          <a:scene3d>
            <a:camera prst="orthographicFront"/>
            <a:lightRig dir="t" rig="twoP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048621" name="TextBox 4"/>
          <p:cNvSpPr txBox="1">
            <a:spLocks noChangeArrowheads="1"/>
          </p:cNvSpPr>
          <p:nvPr/>
        </p:nvSpPr>
        <p:spPr bwMode="auto">
          <a:xfrm>
            <a:off x="6732240" y="5589240"/>
            <a:ext cx="1002967" cy="461665"/>
          </a:xfrm>
          <a:prstGeom prst="rect"/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p>
            <a:r>
              <a:rPr dirty="0" sz="2400" lang="ru-RU">
                <a:latin typeface="Times New Roman" pitchFamily="18" charset="0"/>
                <a:cs typeface="Times New Roman" pitchFamily="18" charset="0"/>
              </a:rPr>
              <a:t>Гжель</a:t>
            </a:r>
            <a:endParaRPr dirty="0" lang="ru-RU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2000" id="7"/>
                                        <p:tgtEl>
                                          <p:spTgt spid="10486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grpId="0" id="8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9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2000" id="10"/>
                                        <p:tgtEl>
                                          <p:spTgt spid="10486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grpId="0" id="11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2000" id="13"/>
                                        <p:tgtEl>
                                          <p:spTgt spid="10486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4">
                      <p:stCondLst>
                        <p:cond delay="indefinite"/>
                      </p:stCondLst>
                      <p:childTnLst>
                        <p:par>
                          <p:cTn fill="hold" id="15">
                            <p:stCondLst>
                              <p:cond delay="0"/>
                            </p:stCondLst>
                            <p:childTnLst>
                              <p:par>
                                <p:cTn fill="hold" id="16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2000" id="18"/>
                                        <p:tgtEl>
                                          <p:spTgt spid="2097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grpId="0" id="19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2000" id="21"/>
                                        <p:tgtEl>
                                          <p:spTgt spid="1048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20" grpId="0" build="p"/>
      <p:bldP spid="104862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2" name="Содержимое 2"/>
          <p:cNvSpPr>
            <a:spLocks noGrp="1"/>
          </p:cNvSpPr>
          <p:nvPr>
            <p:ph idx="1"/>
          </p:nvPr>
        </p:nvSpPr>
        <p:spPr>
          <a:xfrm>
            <a:off x="468313" y="692150"/>
            <a:ext cx="8229600" cy="4525963"/>
          </a:xfrm>
        </p:spPr>
        <p:txBody>
          <a:bodyPr/>
          <a:p>
            <a:pPr algn="ctr">
              <a:buFontTx/>
              <a:buNone/>
            </a:pPr>
            <a:r>
              <a:rPr dirty="0" sz="360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Чудо -  роспись - как ее нам не знать.</a:t>
            </a:r>
          </a:p>
          <a:p>
            <a:pPr algn="ctr">
              <a:buFontTx/>
              <a:buNone/>
            </a:pPr>
            <a:r>
              <a:rPr dirty="0" sz="360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Здесь и жаркие кони, молодецкая стать.</a:t>
            </a:r>
          </a:p>
          <a:p>
            <a:pPr algn="ctr">
              <a:buFontTx/>
              <a:buNone/>
            </a:pPr>
            <a:r>
              <a:rPr dirty="0" sz="360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Здесь такие букеты, что нельзя описать.</a:t>
            </a:r>
          </a:p>
          <a:p>
            <a:pPr algn="ctr">
              <a:buFontTx/>
              <a:buNone/>
            </a:pPr>
            <a:r>
              <a:rPr dirty="0" sz="360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Здесь такие сюжеты, что ни в сказке сказать.</a:t>
            </a:r>
          </a:p>
          <a:p>
            <a:pPr algn="ctr">
              <a:buFontTx/>
              <a:buNone/>
            </a:pPr>
            <a:r>
              <a:rPr dirty="0" sz="360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Желтый вечер, черный конь,</a:t>
            </a:r>
          </a:p>
          <a:p>
            <a:pPr algn="ctr">
              <a:buFontTx/>
              <a:buNone/>
            </a:pPr>
            <a:r>
              <a:rPr dirty="0" sz="360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И купавки, как огонь,</a:t>
            </a:r>
          </a:p>
          <a:p>
            <a:pPr algn="ctr">
              <a:buFontTx/>
              <a:buNone/>
            </a:pPr>
            <a:r>
              <a:rPr dirty="0" sz="360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Птицы смотрят из ларца –</a:t>
            </a:r>
          </a:p>
          <a:p>
            <a:pPr algn="ctr">
              <a:buFontTx/>
              <a:buNone/>
            </a:pPr>
            <a:r>
              <a:rPr dirty="0" sz="360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Чудо-роспись ……Городца!</a:t>
            </a:r>
          </a:p>
          <a:p>
            <a:endParaRPr dirty="0" lang="ru-RU" smtClean="0"/>
          </a:p>
        </p:txBody>
      </p:sp>
      <p:pic>
        <p:nvPicPr>
          <p:cNvPr id="2097163" name="Picture 16" descr="http://s013.radikal.ru/i325/1011/0f/661d1c6ce5ca.jp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 cstate="print"/>
          <a:srcRect l="8894" t="8435" r="9789" b="6866"/>
          <a:stretch>
            <a:fillRect/>
          </a:stretch>
        </p:blipFill>
        <p:spPr bwMode="auto">
          <a:xfrm>
            <a:off x="395536" y="0"/>
            <a:ext cx="4670449" cy="6858000"/>
          </a:xfrm>
          <a:prstGeom prst="rect"/>
          <a:ln w="38100" cap="sq">
            <a:solidFill>
              <a:srgbClr val="00B050"/>
            </a:solidFill>
            <a:prstDash val="solid"/>
            <a:miter lim="800000"/>
          </a:ln>
          <a:effectLst>
            <a:outerShdw algn="tl" blurRad="50800" dir="2700000" dist="38100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fade thruBlk="1"/>
  </p:transition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2000" id="7"/>
                                        <p:tgtEl>
                                          <p:spTgt spid="10486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grpId="0" id="8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9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2000" id="10"/>
                                        <p:tgtEl>
                                          <p:spTgt spid="10486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grpId="0" id="11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2000" id="13"/>
                                        <p:tgtEl>
                                          <p:spTgt spid="10486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grpId="0" id="14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2000" id="16"/>
                                        <p:tgtEl>
                                          <p:spTgt spid="10486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grpId="0" id="17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8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2000" id="19"/>
                                        <p:tgtEl>
                                          <p:spTgt spid="10486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grpId="0" id="20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2000" id="22"/>
                                        <p:tgtEl>
                                          <p:spTgt spid="10486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grpId="0" id="23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2000" id="25"/>
                                        <p:tgtEl>
                                          <p:spTgt spid="10486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grpId="0" id="26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2000" id="28"/>
                                        <p:tgtEl>
                                          <p:spTgt spid="10486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9">
                      <p:stCondLst>
                        <p:cond delay="indefinite"/>
                      </p:stCondLst>
                      <p:childTnLst>
                        <p:par>
                          <p:cTn fill="hold" id="30">
                            <p:stCondLst>
                              <p:cond delay="0"/>
                            </p:stCondLst>
                            <p:childTnLst>
                              <p:par>
                                <p:cTn fill="hold" id="31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3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2000" id="33"/>
                                        <p:tgtEl>
                                          <p:spTgt spid="2097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22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4" name="Picture 1" descr="C:\Users\Юлия\Desktop\xocfhcbgfld.jp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 cstate="print"/>
          <a:srcRect/>
          <a:stretch>
            <a:fillRect/>
          </a:stretch>
        </p:blipFill>
        <p:spPr bwMode="auto">
          <a:xfrm>
            <a:off x="323528" y="188640"/>
            <a:ext cx="4642627" cy="6336704"/>
          </a:xfrm>
          <a:prstGeom prst="rect"/>
          <a:ln>
            <a:noFill/>
          </a:ln>
          <a:effectLst>
            <a:outerShdw algn="tl" blurRad="292100" dir="2700000" dist="139700" rotWithShape="0">
              <a:srgbClr val="333333">
                <a:alpha val="65000"/>
              </a:srgbClr>
            </a:outerShdw>
          </a:effectLst>
        </p:spPr>
      </p:pic>
      <p:sp>
        <p:nvSpPr>
          <p:cNvPr id="1048623" name="Прямоугольник 4"/>
          <p:cNvSpPr/>
          <p:nvPr/>
        </p:nvSpPr>
        <p:spPr>
          <a:xfrm>
            <a:off x="5148064" y="2924944"/>
            <a:ext cx="3816424" cy="1569660"/>
          </a:xfrm>
          <a:prstGeom prst="rect"/>
        </p:spPr>
        <p:txBody>
          <a:bodyPr wrap="square">
            <a:spAutoFit/>
          </a:bodyPr>
          <a:p>
            <a:pPr algn="ctr">
              <a:buFontTx/>
              <a:buNone/>
            </a:pPr>
            <a:r>
              <a:rPr b="1" dirty="0" sz="3200" lang="ru-RU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Какое дерево является символом России?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2000" id="7"/>
                                        <p:tgtEl>
                                          <p:spTgt spid="10486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8">
                      <p:stCondLst>
                        <p:cond delay="indefinite"/>
                      </p:stCondLst>
                      <p:childTnLst>
                        <p:par>
                          <p:cTn fill="hold" id="9">
                            <p:stCondLst>
                              <p:cond delay="0"/>
                            </p:stCondLst>
                            <p:childTnLst>
                              <p:par>
                                <p:cTn fill="hold" id="10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2000" id="12"/>
                                        <p:tgtEl>
                                          <p:spTgt spid="2097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2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4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2079104"/>
          </a:xfrm>
        </p:spPr>
        <p:txBody>
          <a:bodyPr/>
          <a:p>
            <a:r>
              <a:rPr b="1" dirty="0" sz="320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b="1" dirty="0" sz="3200" lang="ru-RU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Россия – это </a:t>
            </a:r>
            <a:r>
              <a:rPr b="1" dirty="0" sz="320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многонациональная </a:t>
            </a:r>
            <a:r>
              <a:rPr b="1" dirty="0" sz="3200" lang="ru-RU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страна! </a:t>
            </a:r>
            <a:r>
              <a:rPr dirty="0" sz="2400" lang="ru-RU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dirty="0" sz="2400" lang="ru-RU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dirty="0" sz="2400" lang="en-US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dirty="0" sz="2400" lang="en-US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dirty="0" sz="240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Какие </a:t>
            </a:r>
            <a:r>
              <a:rPr dirty="0" sz="2400" lang="ru-RU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национальности в ней проживают? (русские, татары, </a:t>
            </a:r>
            <a:r>
              <a:rPr dirty="0" sz="240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армяне, башкиры, чуваши, чеченцы, якуты </a:t>
            </a:r>
            <a:r>
              <a:rPr dirty="0" sz="2400" lang="ru-RU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и  др. национальности).</a:t>
            </a:r>
            <a:r>
              <a:rPr dirty="0" sz="2000" lang="ru-RU"/>
              <a:t/>
            </a:r>
            <a:br>
              <a:rPr dirty="0" sz="2000" lang="ru-RU"/>
            </a:br>
            <a:endParaRPr dirty="0" sz="2000" lang="ru-RU"/>
          </a:p>
        </p:txBody>
      </p:sp>
      <p:pic>
        <p:nvPicPr>
          <p:cNvPr id="2097165" name="Объект 3"/>
          <p:cNvPicPr>
            <a:picLocks noChangeAspect="1" noGrp="1"/>
          </p:cNvPicPr>
          <p:nvPr>
            <p:ph idx="1"/>
          </p:nvPr>
        </p:nvPicPr>
        <p:blipFill>
          <a:blip xmlns:r="http://schemas.openxmlformats.org/officeDocument/2006/relationships" r:embed="rId1" cstate="print"/>
          <a:srcRect l="12560" t="28470" r="25895" b="9567"/>
          <a:stretch>
            <a:fillRect/>
          </a:stretch>
        </p:blipFill>
        <p:spPr>
          <a:xfrm>
            <a:off x="1403648" y="1844824"/>
            <a:ext cx="6408712" cy="4839232"/>
          </a:xfrm>
          <a:prstGeom prst="rect"/>
          <a:ln>
            <a:noFill/>
          </a:ln>
          <a:effectLst>
            <a:outerShdw algn="tl" blurRad="292100" dir="2700000" dist="139700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fade thruBlk="1"/>
  </p:transition>
  <p:timing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5" name="Заголовок 1"/>
          <p:cNvSpPr>
            <a:spLocks noGrp="1"/>
          </p:cNvSpPr>
          <p:nvPr>
            <p:ph type="title"/>
          </p:nvPr>
        </p:nvSpPr>
        <p:spPr>
          <a:xfrm>
            <a:off x="0" y="620688"/>
            <a:ext cx="9144000" cy="1196752"/>
          </a:xfrm>
        </p:spPr>
        <p:txBody>
          <a:bodyPr/>
          <a:p>
            <a:r>
              <a:rPr b="1" dirty="0" lang="ru-RU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Какие пословицы о дружбе вы знаете?</a:t>
            </a:r>
            <a:endParaRPr b="1" dirty="0" lang="ru-RU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48626" name="Rectangle 1"/>
          <p:cNvSpPr>
            <a:spLocks noChangeArrowheads="1"/>
          </p:cNvSpPr>
          <p:nvPr/>
        </p:nvSpPr>
        <p:spPr bwMode="auto">
          <a:xfrm>
            <a:off x="0" y="2406877"/>
            <a:ext cx="9144000" cy="3754874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ctr" anchorCtr="0" bIns="45720" compatLnSpc="1" lIns="91440" numCol="1" rIns="91440" tIns="45720" vert="horz" wrap="square">
            <a:prstTxWarp prst="textNoShape"/>
            <a:spAutoFit/>
          </a:bodyPr>
          <a:p>
            <a:pPr algn="ctr" defTabSz="914400" eaLnBrk="1" fontAlgn="base" hangingPunct="1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</a:pPr>
            <a:r>
              <a:rPr baseline="0" b="0" cap="none" dirty="0" sz="3200" i="0" kumimoji="0" lang="ru-RU" normalizeH="0" strike="noStrike" u="none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Новых друзей наживай, а старых не забывай.</a:t>
            </a:r>
          </a:p>
          <a:p>
            <a:pPr algn="ctr" defTabSz="914400" eaLnBrk="1" fontAlgn="base" hangingPunct="1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</a:pPr>
            <a:endParaRPr dirty="0" sz="1200" lang="ru-RU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914400" eaLnBrk="1" fontAlgn="base" hangingPunct="1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</a:pPr>
            <a:r>
              <a:rPr baseline="0" b="0" cap="none" dirty="0" sz="3200" i="0" kumimoji="0" lang="ru-RU" normalizeH="0" strike="noStrike" u="none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Ты ,гроза, грозись, а мы – друг за друга держись.</a:t>
            </a:r>
          </a:p>
          <a:p>
            <a:pPr algn="ctr" defTabSz="914400" eaLnBrk="1" fontAlgn="base" hangingPunct="1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</a:pPr>
            <a:endParaRPr dirty="0" sz="1200" lang="ru-RU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914400" eaLnBrk="1" fontAlgn="base" hangingPunct="1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</a:pPr>
            <a:r>
              <a:rPr baseline="0" b="0" cap="none" dirty="0" sz="3200" i="0" kumimoji="0" lang="ru-RU" normalizeH="0" strike="noStrike" u="none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Один за всех и все за одного.</a:t>
            </a:r>
          </a:p>
          <a:p>
            <a:pPr algn="ctr" defTabSz="914400" eaLnBrk="1" fontAlgn="base" hangingPunct="1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</a:pPr>
            <a:endParaRPr baseline="0" b="0" cap="none" dirty="0" sz="1200" i="0" kumimoji="0" lang="ru-RU" normalizeH="0" strike="noStrike" u="none" smtClean="0">
              <a:ln>
                <a:noFill/>
              </a:ln>
              <a:solidFill>
                <a:srgbClr val="000099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algn="ctr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</a:pPr>
            <a:r>
              <a:rPr baseline="0" b="0" cap="none" dirty="0" sz="3200" i="0" kumimoji="0" lang="ru-RU" normalizeH="0" strike="noStrike" u="none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 имей сто рублей, а имей сто друзей.</a:t>
            </a:r>
          </a:p>
          <a:p>
            <a:pPr algn="ctr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</a:pPr>
            <a:endParaRPr baseline="0" b="0" cap="none" dirty="0" sz="1200" i="0" kumimoji="0" lang="ru-RU" normalizeH="0" strike="noStrike" u="none" smtClean="0">
              <a:ln>
                <a:noFill/>
              </a:ln>
              <a:solidFill>
                <a:srgbClr val="000099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algn="ctr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</a:pPr>
            <a:r>
              <a:rPr baseline="0" b="0" cap="none" dirty="0" sz="3200" i="0" kumimoji="0" lang="ru-RU" normalizeH="0" strike="noStrike" u="none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Нет друга – ищи, а нашел – береги.</a:t>
            </a:r>
          </a:p>
          <a:p>
            <a:pPr algn="ctr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</a:pPr>
            <a:endParaRPr baseline="0" b="0" cap="none" dirty="0" sz="1200" i="0" kumimoji="0" lang="ru-RU" normalizeH="0" strike="noStrike" u="none" smtClean="0">
              <a:ln>
                <a:noFill/>
              </a:ln>
              <a:solidFill>
                <a:srgbClr val="000099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baseline="0" b="0" cap="none" dirty="0" sz="1800" i="0" kumimoji="0" lang="ru-RU" normalizeH="0" strike="noStrike" u="none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2000" id="7"/>
                                        <p:tgtEl>
                                          <p:spTgt spid="1048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8">
                      <p:stCondLst>
                        <p:cond delay="indefinite"/>
                      </p:stCondLst>
                      <p:childTnLst>
                        <p:par>
                          <p:cTn fill="hold" id="9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0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 fill="hold" id="12"/>
                                        <p:tgtEl>
                                          <p:spTgt spid="1048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 fill="hold" id="13"/>
                                        <p:tgtEl>
                                          <p:spTgt spid="1048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25" grpId="0"/>
      <p:bldP spid="104862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7" name="Содержимое 2"/>
          <p:cNvSpPr>
            <a:spLocks noGrp="1"/>
          </p:cNvSpPr>
          <p:nvPr>
            <p:ph idx="1"/>
          </p:nvPr>
        </p:nvSpPr>
        <p:spPr>
          <a:xfrm>
            <a:off x="251520" y="260648"/>
            <a:ext cx="8229600" cy="4525963"/>
          </a:xfrm>
        </p:spPr>
        <p:txBody>
          <a:bodyPr/>
          <a:p>
            <a:pPr algn="ctr">
              <a:buNone/>
            </a:pPr>
            <a:endParaRPr dirty="0" sz="2800" lang="ru-RU" smtClean="0"/>
          </a:p>
          <a:p>
            <a:pPr algn="ctr">
              <a:buNone/>
            </a:pPr>
            <a:r>
              <a:rPr dirty="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Дружат птицы в вышине,</a:t>
            </a:r>
          </a:p>
          <a:p>
            <a:pPr algn="ctr">
              <a:buNone/>
            </a:pPr>
            <a:r>
              <a:rPr dirty="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Дружат рыбы в глубине,</a:t>
            </a:r>
          </a:p>
          <a:p>
            <a:pPr algn="ctr">
              <a:buNone/>
            </a:pPr>
            <a:r>
              <a:rPr dirty="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Дружит с небом океан,</a:t>
            </a:r>
          </a:p>
          <a:p>
            <a:pPr algn="ctr">
              <a:buNone/>
            </a:pPr>
            <a:r>
              <a:rPr dirty="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Дружат дети разных стран.</a:t>
            </a:r>
          </a:p>
          <a:p>
            <a:pPr algn="ctr">
              <a:buNone/>
            </a:pPr>
            <a:r>
              <a:rPr dirty="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Дружат солнце и весна,</a:t>
            </a:r>
            <a:endParaRPr dirty="0" lang="en-US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dirty="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Дружат звезды и луна,</a:t>
            </a:r>
            <a:endParaRPr dirty="0" lang="en-US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dirty="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Дружат в море корабли,</a:t>
            </a:r>
            <a:endParaRPr dirty="0" lang="en-US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dirty="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Дружат дети всей Земли.   </a:t>
            </a:r>
            <a:endParaRPr dirty="0" lang="en-US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dirty="0" lang="en-US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>
              <a:buNone/>
            </a:pPr>
            <a:r>
              <a:rPr dirty="0"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(В.Викторов)</a:t>
            </a:r>
          </a:p>
          <a:p>
            <a:pPr algn="ctr">
              <a:buNone/>
            </a:pPr>
            <a:endParaRPr dirty="0" sz="3600" lang="ru-RU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id="5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2000" id="7"/>
                                        <p:tgtEl>
                                          <p:spTgt spid="1048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id="8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9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2000" id="10"/>
                                        <p:tgtEl>
                                          <p:spTgt spid="1048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id="11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2000" id="13"/>
                                        <p:tgtEl>
                                          <p:spTgt spid="1048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id="14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2000" id="16"/>
                                        <p:tgtEl>
                                          <p:spTgt spid="1048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id="17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8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2000" id="19"/>
                                        <p:tgtEl>
                                          <p:spTgt spid="1048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id="20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2000" id="22"/>
                                        <p:tgtEl>
                                          <p:spTgt spid="10486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id="23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2000" id="25"/>
                                        <p:tgtEl>
                                          <p:spTgt spid="10486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id="26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2000" id="28"/>
                                        <p:tgtEl>
                                          <p:spTgt spid="10486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id="29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3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2000" id="31"/>
                                        <p:tgtEl>
                                          <p:spTgt spid="104862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8" name="Содержимое 2"/>
          <p:cNvSpPr>
            <a:spLocks noGrp="1"/>
          </p:cNvSpPr>
          <p:nvPr>
            <p:ph idx="1"/>
          </p:nvPr>
        </p:nvSpPr>
        <p:spPr>
          <a:xfrm>
            <a:off x="395536" y="692696"/>
            <a:ext cx="8229600" cy="4525963"/>
          </a:xfrm>
        </p:spPr>
        <p:txBody>
          <a:bodyPr/>
          <a:p>
            <a:pPr algn="ctr">
              <a:buNone/>
            </a:pPr>
            <a:r>
              <a:rPr dirty="0" sz="2400" lang="ru-RU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Очень много слов на свете, </a:t>
            </a:r>
          </a:p>
          <a:p>
            <a:pPr algn="ctr">
              <a:buNone/>
            </a:pPr>
            <a:r>
              <a:rPr dirty="0" sz="2400" lang="ru-RU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Как снежинок  у зимы,</a:t>
            </a:r>
          </a:p>
          <a:p>
            <a:pPr algn="ctr">
              <a:buNone/>
            </a:pPr>
            <a:r>
              <a:rPr dirty="0" sz="2400" lang="ru-RU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Но возьмем, к примеру, эти :</a:t>
            </a:r>
          </a:p>
          <a:p>
            <a:pPr algn="ctr">
              <a:buNone/>
            </a:pPr>
            <a:r>
              <a:rPr dirty="0" sz="2400" lang="ru-RU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Слово «Я» и слово «Мы».</a:t>
            </a:r>
          </a:p>
          <a:p>
            <a:pPr algn="ctr">
              <a:buNone/>
            </a:pPr>
            <a:r>
              <a:rPr dirty="0" sz="2400" lang="ru-RU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«Я» на свете одиноко,                        </a:t>
            </a:r>
          </a:p>
          <a:p>
            <a:pPr algn="ctr">
              <a:buNone/>
            </a:pPr>
            <a:r>
              <a:rPr dirty="0" sz="2400" lang="ru-RU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 «Я» не очень много прока.</a:t>
            </a:r>
          </a:p>
          <a:p>
            <a:pPr algn="ctr">
              <a:buNone/>
            </a:pPr>
            <a:r>
              <a:rPr dirty="0" sz="2400" lang="ru-RU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Одному или одной трудно справиться с бедой.</a:t>
            </a:r>
          </a:p>
          <a:p>
            <a:pPr algn="ctr">
              <a:buNone/>
            </a:pPr>
            <a:r>
              <a:rPr dirty="0" sz="2400" lang="ru-RU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Слово «Мы» сильней, чем «Я».</a:t>
            </a:r>
          </a:p>
          <a:p>
            <a:pPr algn="ctr">
              <a:buNone/>
            </a:pPr>
            <a:r>
              <a:rPr dirty="0" sz="2400" lang="ru-RU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 Семья, и мы – Друзья!</a:t>
            </a:r>
          </a:p>
          <a:p>
            <a:pPr algn="ctr">
              <a:buNone/>
            </a:pPr>
            <a:r>
              <a:rPr dirty="0" sz="2400" lang="ru-RU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Мы – Народ, и мы – Едины,</a:t>
            </a:r>
          </a:p>
          <a:p>
            <a:pPr algn="ctr">
              <a:buNone/>
            </a:pPr>
            <a:r>
              <a:rPr dirty="0" sz="2400" lang="ru-RU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Вместе мы непобедимы !!! </a:t>
            </a:r>
          </a:p>
          <a:p>
            <a:pPr>
              <a:buNone/>
            </a:pPr>
            <a:endParaRPr dirty="0" sz="1800" lang="ru-RU" smtClean="0">
              <a:latin typeface="Times New Roman" pitchFamily="18" charset="0"/>
              <a:cs typeface="Times New Roman" pitchFamily="18" charset="0"/>
            </a:endParaRPr>
          </a:p>
          <a:p>
            <a:pPr algn="r">
              <a:buNone/>
            </a:pPr>
            <a:r>
              <a:rPr dirty="0" sz="2400" lang="ru-RU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( В. Орлов)</a:t>
            </a:r>
          </a:p>
          <a:p>
            <a:pPr>
              <a:buNone/>
            </a:pPr>
            <a:endParaRPr dirty="0" lang="ru-RU"/>
          </a:p>
        </p:txBody>
      </p:sp>
    </p:spTree>
  </p:cSld>
  <p:clrMapOvr>
    <a:masterClrMapping/>
  </p:clrMapOvr>
  <p:transition>
    <p:fade thruBlk="1"/>
  </p:transition>
  <p:timing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6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9" name="Text Box 4"/>
          <p:cNvSpPr txBox="1">
            <a:spLocks noChangeArrowheads="1"/>
          </p:cNvSpPr>
          <p:nvPr/>
        </p:nvSpPr>
        <p:spPr bwMode="auto">
          <a:xfrm>
            <a:off x="0" y="2276872"/>
            <a:ext cx="9144000" cy="1862048"/>
          </a:xfrm>
          <a:prstGeom prst="rect"/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p>
            <a:pPr algn="ctr"/>
            <a:r>
              <a:rPr b="1" dirty="0" sz="11500" lang="ru-RU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Молодцы!!!</a:t>
            </a:r>
          </a:p>
        </p:txBody>
      </p:sp>
    </p:spTree>
  </p:cSld>
  <p:clrMapOvr>
    <a:masterClrMapping/>
  </p:clrMapOvr>
  <p:transition>
    <p:fade thruBlk="1"/>
  </p:transition>
  <p:timing/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4">
      <a:dk1>
        <a:srgbClr val="000000"/>
      </a:dk1>
      <a:lt1>
        <a:srgbClr val="DEF6F1"/>
      </a:lt1>
      <a:dk2>
        <a:srgbClr val="000000"/>
      </a:dk2>
      <a:lt2>
        <a:srgbClr val="969696"/>
      </a:lt2>
      <a:accent1>
        <a:srgbClr val="FFFFFF"/>
      </a:accent1>
      <a:accent2>
        <a:srgbClr val="8DC6FF"/>
      </a:accent2>
      <a:accent3>
        <a:srgbClr val="ECFAF7"/>
      </a:accent3>
      <a:accent4>
        <a:srgbClr val="000000"/>
      </a:accent4>
      <a:accent5>
        <a:srgbClr val="FFFFFF"/>
      </a:accent5>
      <a:accent6>
        <a:srgbClr val="7FB3E7"/>
      </a:accent6>
      <a:hlink>
        <a:srgbClr val="0066CC"/>
      </a:hlink>
      <a:folHlink>
        <a:srgbClr val="00A8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>
  <Application>Microsoft Office PowerPoint</Application>
  <ScaleCrop>0</ScaleCrop>
  <Company>MoBIL GROUP</Company>
  <LinksUpToDate>0</LinksUpToDate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:title>Слайд 1</dc:title>
  <dc:creator>Andrey</dc:creator>
  <cp:lastModifiedBy>Serj</cp:lastModifiedBy>
  <dcterms:created xsi:type="dcterms:W3CDTF">2013-02-05T04:37:06Z</dcterms:created>
  <dcterms:modified xsi:type="dcterms:W3CDTF">2025-09-23T13:49:42Z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02f93c07d70543de938c0385401f105a</vt:lpwstr>
  </property>
</Properties>
</file>