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docProps/custom.xml" ContentType="application/vnd.openxmlformats-officedocument.custom-properties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  <p:sldMasterId id="2147483687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74" y="-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96B389EA-556E-4AC7-B53C-16BE770CEA2D}" type="slidenum">
              <a:rPr/>
              <a:pPr/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6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78885949-A437-4C4A-AA7A-DB1BAD591399}" type="slidenum">
              <a:rPr/>
              <a:pPr/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5B603B73-D2A0-4507-8C1B-5C83D886478D}" type="slidenum">
              <a:rPr/>
              <a:pPr/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A9FA9592-69CA-4EBF-9F5C-E66569D71DBE}" type="slidenum">
              <a:rPr/>
              <a:pPr/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81C39920-D9B6-4118-B324-22330AAD653F}" type="slidenum">
              <a:rPr/>
              <a:pPr/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7460AF65-EC50-493A-BE5E-B7521E6D605B}" type="slidenum">
              <a:rPr/>
              <a:pPr/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1D900632-7E0C-4138-ACE1-B14F66DB94BC}" type="slidenum">
              <a:rPr/>
              <a:pPr/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0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1" name="PlaceHolder 4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EC801DD2-F184-4023-88F0-D4E0198F27CC}" type="slidenum">
              <a:rPr/>
              <a:pPr/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4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5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0A157761-4773-4E5A-8D57-7BA7CFD0340D}" type="slidenum">
              <a:rPr/>
              <a:pPr/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8" name="PlaceHolder 3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C16C280A-188A-4A05-8D2F-147B9049F77B}" type="slidenum">
              <a:rPr/>
              <a:pPr/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2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3" name="PlaceHolder 5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5041014F-79BE-4788-8BF4-20BABEE32F66}" type="slidenum">
              <a:rPr/>
              <a:pPr/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5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1242"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6" name="PlaceHolder 3"/>
          <p:cNvSpPr>
            <a:spLocks noGrp="1"/>
          </p:cNvSpPr>
          <p:nvPr>
            <p:ph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1242"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7" name="PlaceHolder 4"/>
          <p:cNvSpPr>
            <a:spLocks noGrp="1"/>
          </p:cNvSpPr>
          <p:nvPr>
            <p:ph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1242"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8" name="PlaceHolder 5"/>
          <p:cNvSpPr>
            <a:spLocks noGrp="1"/>
          </p:cNvSpPr>
          <p:nvPr>
            <p:ph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1242"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9" name="PlaceHolder 6"/>
          <p:cNvSpPr>
            <a:spLocks noGrp="1"/>
          </p:cNvSpPr>
          <p:nvPr>
            <p:ph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1242"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0" name="PlaceHolder 7"/>
          <p:cNvSpPr>
            <a:spLocks noGrp="1"/>
          </p:cNvSpPr>
          <p:nvPr>
            <p:ph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1242"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190AAF8E-C49D-47A9-8DD3-F1AD65CCAC09}" type="slidenum">
              <a:rPr/>
              <a:pPr/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F76D0206-54F1-489B-8F59-8EE0C34107BC}" type="slidenum">
              <a:rPr/>
              <a:pPr/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3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3FA6F605-07E4-4233-94CB-8A79BDE97A80}" type="slidenum">
              <a:rPr/>
              <a:pPr/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5609FC71-7F40-4747-B232-7381DD2F80C4}" type="slidenum">
              <a:rPr/>
              <a:pPr/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8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9A3DF00C-491C-4DD8-A7CD-C0891DFE2EF2}" type="slidenum">
              <a:rPr/>
              <a:pPr/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B71F3EC1-B2B7-4072-9C71-720B4B188602}" type="slidenum">
              <a:rPr/>
              <a:pPr/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F3A093F3-AF05-46A5-93B9-3DC757B88835}" type="slidenum">
              <a:rPr/>
              <a:pPr/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C62476A6-0B8B-4EC2-BC58-E99FB2BF0DF3}" type="slidenum">
              <a:rPr/>
              <a:pPr/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6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7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8" name="PlaceHolder 4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CC6FA4FB-D672-4BD6-A3A7-D7FC50B7543C}" type="slidenum">
              <a:rPr/>
              <a:pPr/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1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2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83ABE974-603A-49C5-82E2-374976FE5A66}" type="slidenum">
              <a:rPr/>
              <a:pPr/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4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5" name="PlaceHolder 3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BD935E65-4FD9-4C79-A32E-F17E56BE6952}" type="slidenum">
              <a:rPr/>
              <a:pPr/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7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8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9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0" name="PlaceHolder 5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AF3E88BA-E985-4A01-B857-2F3693382B3A}" type="slidenum">
              <a:rPr/>
              <a:pPr/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2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1242"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3" name="PlaceHolder 3"/>
          <p:cNvSpPr>
            <a:spLocks noGrp="1"/>
          </p:cNvSpPr>
          <p:nvPr>
            <p:ph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1242"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4" name="PlaceHolder 4"/>
          <p:cNvSpPr>
            <a:spLocks noGrp="1"/>
          </p:cNvSpPr>
          <p:nvPr>
            <p:ph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1242"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5" name="PlaceHolder 5"/>
          <p:cNvSpPr>
            <a:spLocks noGrp="1"/>
          </p:cNvSpPr>
          <p:nvPr>
            <p:ph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1242"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6" name="PlaceHolder 6"/>
          <p:cNvSpPr>
            <a:spLocks noGrp="1"/>
          </p:cNvSpPr>
          <p:nvPr>
            <p:ph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1242"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7" name="PlaceHolder 7"/>
          <p:cNvSpPr>
            <a:spLocks noGrp="1"/>
          </p:cNvSpPr>
          <p:nvPr>
            <p:ph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1242"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FEEF55DA-FBB3-43F1-BDB5-DDFE5FA04591}" type="slidenum">
              <a:rPr/>
              <a:pPr/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5D2338A6-C73C-4C97-9BD3-AAAC3754D2FF}" type="slidenum">
              <a:rPr/>
              <a:pPr/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0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016EF487-6A38-44B4-B9BD-10372E348E2A}" type="slidenum">
              <a:rPr/>
              <a:pPr/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133F5284-9C54-415D-95D2-84CC6C16E732}" type="slidenum">
              <a:rPr/>
              <a:pPr/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4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5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8FAF5182-E350-4526-8268-F7BE2F7C3B58}" type="slidenum">
              <a:rPr/>
              <a:pPr/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7EF8D100-EA26-4CE5-BF52-9CF5CDB02765}" type="slidenum">
              <a:rPr/>
              <a:pPr/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C2E11F62-57ED-48B9-87AD-2439270D80B2}" type="slidenum">
              <a:rPr/>
              <a:pPr/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0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1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7DC0230B-2EC4-48B8-94DE-03E90A3824A5}" type="slidenum">
              <a:rPr/>
              <a:pPr/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3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4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5" name="PlaceHolder 4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65B2C84F-70DF-4701-AE24-124754B10756}" type="slidenum">
              <a:rPr/>
              <a:pPr/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7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8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9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A24BE0A7-8FC8-4114-9BB6-0E3C92AD1E44}" type="slidenum">
              <a:rPr/>
              <a:pPr/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1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2" name="PlaceHolder 3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AF90B3BB-72E1-460B-84DF-EC82AD0F0F07}" type="slidenum">
              <a:rPr/>
              <a:pPr/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4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5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6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7" name="PlaceHolder 5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B4B1E2B3-370F-46B4-84EE-AA25F3C234E4}" type="slidenum">
              <a:rPr/>
              <a:pPr/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1242"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0" name="PlaceHolder 3"/>
          <p:cNvSpPr>
            <a:spLocks noGrp="1"/>
          </p:cNvSpPr>
          <p:nvPr>
            <p:ph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1242"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1" name="PlaceHolder 4"/>
          <p:cNvSpPr>
            <a:spLocks noGrp="1"/>
          </p:cNvSpPr>
          <p:nvPr>
            <p:ph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1242"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2" name="PlaceHolder 5"/>
          <p:cNvSpPr>
            <a:spLocks noGrp="1"/>
          </p:cNvSpPr>
          <p:nvPr>
            <p:ph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1242"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3" name="PlaceHolder 6"/>
          <p:cNvSpPr>
            <a:spLocks noGrp="1"/>
          </p:cNvSpPr>
          <p:nvPr>
            <p:ph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1242"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4" name="PlaceHolder 7"/>
          <p:cNvSpPr>
            <a:spLocks noGrp="1"/>
          </p:cNvSpPr>
          <p:nvPr>
            <p:ph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1242"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04DABDE0-159C-4916-9275-34132043F00C}" type="slidenum">
              <a:rPr/>
              <a:pPr/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F65FB3E9-67EB-471E-BECF-B222A8A6F90C}" type="slidenum">
              <a:rPr/>
              <a:pPr/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8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12A9F821-62F1-4E8B-98FF-5E1078C552F1}" type="slidenum">
              <a:rPr/>
              <a:pPr/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71D11C04-2246-4CF2-9761-AD6343B71A34}" type="slidenum">
              <a:rPr/>
              <a:pPr/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2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3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E5A8FDE7-83F6-4D6E-97DB-0AAE11FE234E}" type="slidenum">
              <a:rPr/>
              <a:pPr/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54FDB743-B96B-4D56-BBCE-9F01E3271345}" type="slidenum">
              <a:rPr/>
              <a:pPr/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4AE4D18C-329B-4206-8AEF-E334641F15B9}" type="slidenum">
              <a:rPr/>
              <a:pPr/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7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8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9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860B10B0-900B-4ECA-8CB2-60E3FDA4DE76}" type="slidenum">
              <a:rPr/>
              <a:pPr/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1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2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3" name="PlaceHolder 4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D3250A43-DC02-4239-8E26-9920BA2D9209}" type="slidenum">
              <a:rPr/>
              <a:pPr/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5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6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7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D67B01EB-75BD-4C8D-B70B-CF142C7F39E8}" type="slidenum">
              <a:rPr/>
              <a:pPr/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0" name="PlaceHolder 3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DC956660-787F-4218-B7B8-AB0AE3FC5A11}" type="slidenum">
              <a:rPr/>
              <a:pPr/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2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3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4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5" name="PlaceHolder 5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AD8BFB85-4DDE-4FC1-B8D8-ABD4B195E0F9}" type="slidenum">
              <a:rPr/>
              <a:pPr/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7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1242"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8" name="PlaceHolder 3"/>
          <p:cNvSpPr>
            <a:spLocks noGrp="1"/>
          </p:cNvSpPr>
          <p:nvPr>
            <p:ph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1242"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9" name="PlaceHolder 4"/>
          <p:cNvSpPr>
            <a:spLocks noGrp="1"/>
          </p:cNvSpPr>
          <p:nvPr>
            <p:ph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1242"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0" name="PlaceHolder 5"/>
          <p:cNvSpPr>
            <a:spLocks noGrp="1"/>
          </p:cNvSpPr>
          <p:nvPr>
            <p:ph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1242"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1" name="PlaceHolder 6"/>
          <p:cNvSpPr>
            <a:spLocks noGrp="1"/>
          </p:cNvSpPr>
          <p:nvPr>
            <p:ph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1242"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2" name="PlaceHolder 7"/>
          <p:cNvSpPr>
            <a:spLocks noGrp="1"/>
          </p:cNvSpPr>
          <p:nvPr>
            <p:ph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1242"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791A1A86-C87C-432E-95CC-488EDF13B65D}" type="slidenum">
              <a:rPr/>
              <a:pPr/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ая соединительная линия 15"/>
          <p:cNvSpPr/>
          <p:nvPr/>
        </p:nvSpPr>
        <p:spPr>
          <a:xfrm>
            <a:off x="8762760" y="0"/>
            <a:ext cx="360" cy="6858000"/>
          </a:xfrm>
          <a:prstGeom prst="line">
            <a:avLst/>
          </a:prstGeom>
          <a:ln w="38100">
            <a:solidFill>
              <a:srgbClr val="BBBECE">
                <a:alpha val="93000"/>
              </a:srgbClr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800" b="0" strike="noStrike" spc="-1">
              <a:solidFill>
                <a:schemeClr val="dk1"/>
              </a:solidFill>
              <a:latin typeface="Century Schoolbook"/>
              <a:ea typeface="Arial"/>
            </a:endParaRPr>
          </a:p>
        </p:txBody>
      </p:sp>
      <p:sp>
        <p:nvSpPr>
          <p:cNvPr id="26" name="Прямая соединительная линия 6"/>
          <p:cNvSpPr/>
          <p:nvPr/>
        </p:nvSpPr>
        <p:spPr>
          <a:xfrm>
            <a:off x="75960" y="0"/>
            <a:ext cx="360" cy="6858000"/>
          </a:xfrm>
          <a:prstGeom prst="line">
            <a:avLst/>
          </a:prstGeom>
          <a:ln w="57150">
            <a:solidFill>
              <a:srgbClr val="BBBEC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800" b="0" strike="noStrike" spc="-1">
              <a:solidFill>
                <a:schemeClr val="dk1"/>
              </a:solidFill>
              <a:latin typeface="Century Schoolbook"/>
              <a:ea typeface="Arial"/>
            </a:endParaRPr>
          </a:p>
        </p:txBody>
      </p:sp>
      <p:sp>
        <p:nvSpPr>
          <p:cNvPr id="2" name="Прямая соединительная линия 8"/>
          <p:cNvSpPr/>
          <p:nvPr/>
        </p:nvSpPr>
        <p:spPr>
          <a:xfrm>
            <a:off x="8991360" y="0"/>
            <a:ext cx="360" cy="6858000"/>
          </a:xfrm>
          <a:prstGeom prst="line">
            <a:avLst/>
          </a:prstGeom>
          <a:ln w="19050">
            <a:solidFill>
              <a:srgbClr val="727CA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800" b="0" strike="noStrike" spc="-1">
              <a:solidFill>
                <a:schemeClr val="dk1"/>
              </a:solidFill>
              <a:latin typeface="Century Schoolbook"/>
              <a:ea typeface="Arial"/>
            </a:endParaRPr>
          </a:p>
        </p:txBody>
      </p:sp>
      <p:sp>
        <p:nvSpPr>
          <p:cNvPr id="3" name="Прямая соединительная линия 10"/>
          <p:cNvSpPr/>
          <p:nvPr/>
        </p:nvSpPr>
        <p:spPr>
          <a:xfrm>
            <a:off x="8915400" y="0"/>
            <a:ext cx="360" cy="6858000"/>
          </a:xfrm>
          <a:prstGeom prst="line">
            <a:avLst/>
          </a:prstGeom>
          <a:ln w="9525">
            <a:solidFill>
              <a:srgbClr val="727CA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800" b="0" strike="noStrike" spc="-1">
              <a:solidFill>
                <a:schemeClr val="dk1"/>
              </a:solidFill>
              <a:latin typeface="Century Schoolbook"/>
              <a:ea typeface="Arial"/>
            </a:endParaRPr>
          </a:p>
        </p:txBody>
      </p:sp>
      <p:sp>
        <p:nvSpPr>
          <p:cNvPr id="4" name="Прямоугольник 9"/>
          <p:cNvSpPr/>
          <p:nvPr/>
        </p:nvSpPr>
        <p:spPr>
          <a:xfrm>
            <a:off x="380880" y="0"/>
            <a:ext cx="606240" cy="685476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>
            <a:noFill/>
          </a:ln>
          <a:effectLst>
            <a:outerShdw blurRad="5076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strike="noStrike" spc="-1">
              <a:solidFill>
                <a:schemeClr val="lt1"/>
              </a:solidFill>
              <a:latin typeface="Century Schoolbook"/>
              <a:ea typeface="Arial"/>
            </a:endParaRPr>
          </a:p>
        </p:txBody>
      </p:sp>
      <p:sp>
        <p:nvSpPr>
          <p:cNvPr id="5" name="Прямоугольник 11"/>
          <p:cNvSpPr/>
          <p:nvPr/>
        </p:nvSpPr>
        <p:spPr>
          <a:xfrm>
            <a:off x="276480" y="0"/>
            <a:ext cx="101520" cy="685476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>
            <a:noFill/>
          </a:ln>
          <a:effectLst>
            <a:outerShdw blurRad="5076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strike="noStrike" spc="-1">
              <a:solidFill>
                <a:schemeClr val="lt1"/>
              </a:solidFill>
              <a:latin typeface="Century Schoolbook"/>
              <a:ea typeface="Arial"/>
            </a:endParaRPr>
          </a:p>
        </p:txBody>
      </p:sp>
      <p:sp>
        <p:nvSpPr>
          <p:cNvPr id="6" name="Прямоугольник 13"/>
          <p:cNvSpPr/>
          <p:nvPr/>
        </p:nvSpPr>
        <p:spPr>
          <a:xfrm>
            <a:off x="990720" y="0"/>
            <a:ext cx="178560" cy="685476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>
            <a:noFill/>
          </a:ln>
          <a:effectLst>
            <a:outerShdw blurRad="5076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strike="noStrike" spc="-1">
              <a:solidFill>
                <a:schemeClr val="lt1"/>
              </a:solidFill>
              <a:latin typeface="Century Schoolbook"/>
              <a:ea typeface="Arial"/>
            </a:endParaRPr>
          </a:p>
        </p:txBody>
      </p:sp>
      <p:sp>
        <p:nvSpPr>
          <p:cNvPr id="7" name="Прямоугольник 18"/>
          <p:cNvSpPr/>
          <p:nvPr/>
        </p:nvSpPr>
        <p:spPr>
          <a:xfrm>
            <a:off x="1141200" y="0"/>
            <a:ext cx="227160" cy="685476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>
            <a:noFill/>
          </a:ln>
          <a:effectLst>
            <a:outerShdw blurRad="5076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strike="noStrike" spc="-1">
              <a:solidFill>
                <a:schemeClr val="lt1"/>
              </a:solidFill>
              <a:latin typeface="Century Schoolbook"/>
              <a:ea typeface="Arial"/>
            </a:endParaRPr>
          </a:p>
        </p:txBody>
      </p:sp>
      <p:sp>
        <p:nvSpPr>
          <p:cNvPr id="8" name="Прямая соединительная линия 10"/>
          <p:cNvSpPr/>
          <p:nvPr/>
        </p:nvSpPr>
        <p:spPr>
          <a:xfrm>
            <a:off x="106200" y="0"/>
            <a:ext cx="360" cy="6858000"/>
          </a:xfrm>
          <a:prstGeom prst="line">
            <a:avLst/>
          </a:prstGeom>
          <a:ln w="57150">
            <a:solidFill>
              <a:srgbClr val="BBBECE">
                <a:alpha val="73000"/>
              </a:srgbClr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800" b="0" strike="noStrike" spc="-1">
              <a:solidFill>
                <a:schemeClr val="dk1"/>
              </a:solidFill>
              <a:latin typeface="Century Schoolbook"/>
              <a:ea typeface="Arial"/>
            </a:endParaRPr>
          </a:p>
        </p:txBody>
      </p:sp>
      <p:sp>
        <p:nvSpPr>
          <p:cNvPr id="9" name="Прямая соединительная линия 17"/>
          <p:cNvSpPr/>
          <p:nvPr/>
        </p:nvSpPr>
        <p:spPr>
          <a:xfrm>
            <a:off x="914400" y="0"/>
            <a:ext cx="360" cy="6858000"/>
          </a:xfrm>
          <a:prstGeom prst="line">
            <a:avLst/>
          </a:prstGeom>
          <a:ln w="57150">
            <a:solidFill>
              <a:srgbClr val="EBECF0">
                <a:alpha val="83000"/>
              </a:srgbClr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800" b="0" strike="noStrike" spc="-1">
              <a:solidFill>
                <a:schemeClr val="dk1"/>
              </a:solidFill>
              <a:latin typeface="Century Schoolbook"/>
              <a:ea typeface="Arial"/>
            </a:endParaRPr>
          </a:p>
        </p:txBody>
      </p:sp>
      <p:sp>
        <p:nvSpPr>
          <p:cNvPr id="10" name="Прямая соединительная линия 19"/>
          <p:cNvSpPr/>
          <p:nvPr/>
        </p:nvSpPr>
        <p:spPr>
          <a:xfrm>
            <a:off x="853920" y="0"/>
            <a:ext cx="360" cy="6858000"/>
          </a:xfrm>
          <a:prstGeom prst="line">
            <a:avLst/>
          </a:prstGeom>
          <a:ln w="57150">
            <a:solidFill>
              <a:srgbClr val="BBBEC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800" b="0" strike="noStrike" spc="-1">
              <a:solidFill>
                <a:schemeClr val="dk1"/>
              </a:solidFill>
              <a:latin typeface="Century Schoolbook"/>
              <a:ea typeface="Arial"/>
            </a:endParaRPr>
          </a:p>
        </p:txBody>
      </p:sp>
      <p:sp>
        <p:nvSpPr>
          <p:cNvPr id="11" name="Прямая соединительная линия 15"/>
          <p:cNvSpPr/>
          <p:nvPr/>
        </p:nvSpPr>
        <p:spPr>
          <a:xfrm>
            <a:off x="1726560" y="0"/>
            <a:ext cx="360" cy="6858000"/>
          </a:xfrm>
          <a:prstGeom prst="line">
            <a:avLst/>
          </a:prstGeom>
          <a:ln w="28575">
            <a:solidFill>
              <a:srgbClr val="BBBECE">
                <a:alpha val="82000"/>
              </a:srgbClr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800" b="0" strike="noStrike" spc="-1">
              <a:solidFill>
                <a:schemeClr val="dk1"/>
              </a:solidFill>
              <a:latin typeface="Century Schoolbook"/>
              <a:ea typeface="Arial"/>
            </a:endParaRPr>
          </a:p>
        </p:txBody>
      </p:sp>
      <p:sp>
        <p:nvSpPr>
          <p:cNvPr id="12" name="Прямая соединительная линия 14"/>
          <p:cNvSpPr/>
          <p:nvPr/>
        </p:nvSpPr>
        <p:spPr>
          <a:xfrm>
            <a:off x="1066680" y="0"/>
            <a:ext cx="360" cy="6858000"/>
          </a:xfrm>
          <a:prstGeom prst="line">
            <a:avLst/>
          </a:prstGeom>
          <a:ln w="9525">
            <a:solidFill>
              <a:srgbClr val="BBBEC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800" b="0" strike="noStrike" spc="-1">
              <a:solidFill>
                <a:schemeClr val="dk1"/>
              </a:solidFill>
              <a:latin typeface="Century Schoolbook"/>
              <a:ea typeface="Arial"/>
            </a:endParaRPr>
          </a:p>
        </p:txBody>
      </p:sp>
      <p:sp>
        <p:nvSpPr>
          <p:cNvPr id="13" name="Прямая соединительная линия 21"/>
          <p:cNvSpPr/>
          <p:nvPr/>
        </p:nvSpPr>
        <p:spPr>
          <a:xfrm>
            <a:off x="9113760" y="0"/>
            <a:ext cx="360" cy="6858000"/>
          </a:xfrm>
          <a:prstGeom prst="line">
            <a:avLst/>
          </a:prstGeom>
          <a:ln w="57150">
            <a:solidFill>
              <a:srgbClr val="BBBEC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800" b="0" strike="noStrike" spc="-1">
              <a:solidFill>
                <a:schemeClr val="dk1"/>
              </a:solidFill>
              <a:latin typeface="Century Schoolbook"/>
              <a:ea typeface="Arial"/>
            </a:endParaRPr>
          </a:p>
        </p:txBody>
      </p:sp>
      <p:sp>
        <p:nvSpPr>
          <p:cNvPr id="14" name="Прямоугольник 26"/>
          <p:cNvSpPr/>
          <p:nvPr/>
        </p:nvSpPr>
        <p:spPr>
          <a:xfrm>
            <a:off x="1219320" y="0"/>
            <a:ext cx="73080" cy="685476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>
            <a:noFill/>
          </a:ln>
          <a:effectLst>
            <a:outerShdw blurRad="5076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strike="noStrike" spc="-1">
              <a:solidFill>
                <a:schemeClr val="lt1"/>
              </a:solidFill>
              <a:latin typeface="Century Schoolbook"/>
              <a:ea typeface="Arial"/>
            </a:endParaRPr>
          </a:p>
        </p:txBody>
      </p:sp>
      <p:sp>
        <p:nvSpPr>
          <p:cNvPr id="15" name="Овал 20"/>
          <p:cNvSpPr/>
          <p:nvPr/>
        </p:nvSpPr>
        <p:spPr>
          <a:xfrm>
            <a:off x="609480" y="3429000"/>
            <a:ext cx="1292040" cy="1292040"/>
          </a:xfrm>
          <a:prstGeom prst="ellipse">
            <a:avLst/>
          </a:prstGeom>
          <a:solidFill>
            <a:schemeClr val="accent1"/>
          </a:solidFill>
          <a:ln w="38100">
            <a:noFill/>
          </a:ln>
          <a:effectLst>
            <a:outerShdw blurRad="5076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strike="noStrike" spc="-1">
              <a:solidFill>
                <a:schemeClr val="lt1"/>
              </a:solidFill>
              <a:latin typeface="Century Schoolbook"/>
              <a:ea typeface="Arial"/>
            </a:endParaRPr>
          </a:p>
        </p:txBody>
      </p:sp>
      <p:sp>
        <p:nvSpPr>
          <p:cNvPr id="16" name="Овал 22"/>
          <p:cNvSpPr/>
          <p:nvPr/>
        </p:nvSpPr>
        <p:spPr>
          <a:xfrm>
            <a:off x="1309680" y="4866840"/>
            <a:ext cx="638280" cy="638280"/>
          </a:xfrm>
          <a:prstGeom prst="ellipse">
            <a:avLst/>
          </a:prstGeom>
          <a:solidFill>
            <a:srgbClr val="727CA3"/>
          </a:solidFill>
          <a:ln w="28575">
            <a:noFill/>
          </a:ln>
          <a:effectLst>
            <a:outerShdw blurRad="5076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strike="noStrike" spc="-1">
              <a:solidFill>
                <a:schemeClr val="lt1"/>
              </a:solidFill>
              <a:latin typeface="Century Schoolbook"/>
              <a:ea typeface="Arial"/>
            </a:endParaRPr>
          </a:p>
        </p:txBody>
      </p:sp>
      <p:sp>
        <p:nvSpPr>
          <p:cNvPr id="17" name="Овал 23"/>
          <p:cNvSpPr/>
          <p:nvPr/>
        </p:nvSpPr>
        <p:spPr>
          <a:xfrm>
            <a:off x="1091160" y="5500800"/>
            <a:ext cx="133920" cy="133920"/>
          </a:xfrm>
          <a:prstGeom prst="ellipse">
            <a:avLst/>
          </a:prstGeom>
          <a:solidFill>
            <a:srgbClr val="727CA3"/>
          </a:solidFill>
          <a:ln w="12700">
            <a:noFill/>
          </a:ln>
          <a:effectLst>
            <a:outerShdw blurRad="5076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strike="noStrike" spc="-1">
              <a:solidFill>
                <a:schemeClr val="lt1"/>
              </a:solidFill>
              <a:latin typeface="Century Schoolbook"/>
              <a:ea typeface="Arial"/>
            </a:endParaRPr>
          </a:p>
        </p:txBody>
      </p:sp>
      <p:sp>
        <p:nvSpPr>
          <p:cNvPr id="18" name="Овал 25"/>
          <p:cNvSpPr/>
          <p:nvPr/>
        </p:nvSpPr>
        <p:spPr>
          <a:xfrm>
            <a:off x="1664280" y="5788080"/>
            <a:ext cx="271080" cy="271080"/>
          </a:xfrm>
          <a:prstGeom prst="ellipse">
            <a:avLst/>
          </a:prstGeom>
          <a:solidFill>
            <a:srgbClr val="727CA3"/>
          </a:solidFill>
          <a:ln w="12700">
            <a:noFill/>
          </a:ln>
          <a:effectLst>
            <a:outerShdw blurRad="5076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strike="noStrike" spc="-1">
              <a:solidFill>
                <a:schemeClr val="lt1"/>
              </a:solidFill>
              <a:latin typeface="Century Schoolbook"/>
              <a:ea typeface="Arial"/>
            </a:endParaRPr>
          </a:p>
        </p:txBody>
      </p:sp>
      <p:sp>
        <p:nvSpPr>
          <p:cNvPr id="19" name="Овал 24"/>
          <p:cNvSpPr/>
          <p:nvPr/>
        </p:nvSpPr>
        <p:spPr>
          <a:xfrm>
            <a:off x="1905120" y="4495680"/>
            <a:ext cx="362520" cy="362520"/>
          </a:xfrm>
          <a:prstGeom prst="ellipse">
            <a:avLst/>
          </a:prstGeom>
          <a:solidFill>
            <a:srgbClr val="727CA3"/>
          </a:solidFill>
          <a:ln w="28575">
            <a:noFill/>
          </a:ln>
          <a:effectLst>
            <a:outerShdw blurRad="5076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strike="noStrike" spc="-1">
              <a:solidFill>
                <a:schemeClr val="lt1"/>
              </a:solidFill>
              <a:latin typeface="Century Schoolbook"/>
              <a:ea typeface="Arial"/>
            </a:endParaRPr>
          </a:p>
        </p:txBody>
      </p:sp>
      <p:sp>
        <p:nvSpPr>
          <p:cNvPr id="20" name="PlaceHolder 1"/>
          <p:cNvSpPr>
            <a:spLocks noGrp="1"/>
          </p:cNvSpPr>
          <p:nvPr>
            <p:ph type="ftr" idx="1"/>
          </p:nvPr>
        </p:nvSpPr>
        <p:spPr>
          <a:xfrm rot="5400000">
            <a:off x="7080120" y="4181400"/>
            <a:ext cx="3654360" cy="380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</a:p>
        </p:txBody>
      </p:sp>
      <p:sp>
        <p:nvSpPr>
          <p:cNvPr id="21" name="PlaceHolder 2"/>
          <p:cNvSpPr>
            <a:spLocks noGrp="1"/>
          </p:cNvSpPr>
          <p:nvPr>
            <p:ph type="sldNum" idx="2"/>
          </p:nvPr>
        </p:nvSpPr>
        <p:spPr>
          <a:xfrm>
            <a:off x="1325520" y="4928760"/>
            <a:ext cx="606240" cy="514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indent="0">
              <a:lnSpc>
                <a:spcPct val="100000"/>
              </a:lnSpc>
              <a:buNone/>
              <a:tabLst>
                <a:tab pos="0" algn="l"/>
              </a:tabLst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fld id="{50228278-1C2E-4E24-BED6-6FD95538E601}" type="slidenum">
              <a:rPr lang="ru-RU" sz="1400" b="0" strike="noStrike" spc="-1">
                <a:solidFill>
                  <a:srgbClr val="000000"/>
                </a:solidFill>
                <a:latin typeface="Times New Roman"/>
              </a:rPr>
              <a:pPr indent="0">
                <a:lnSpc>
                  <a:spcPct val="100000"/>
                </a:lnSpc>
                <a:buNone/>
                <a:tabLst>
                  <a:tab pos="0" algn="l"/>
                </a:tabLst>
              </a:pPr>
              <a:t>‹#›</a:t>
            </a:fld>
            <a:endParaRPr lang="ru-RU" sz="14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 type="dt" idx="3"/>
          </p:nvPr>
        </p:nvSpPr>
        <p:spPr>
          <a:xfrm rot="5400000">
            <a:off x="7768080" y="1174320"/>
            <a:ext cx="2282760" cy="3776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indent="0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&lt;дата/время&gt;</a:t>
            </a:r>
          </a:p>
        </p:txBody>
      </p:sp>
      <p:sp>
        <p:nvSpPr>
          <p:cNvPr id="23" name="PlaceHolder 4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r>
              <a:rPr lang="ru-RU" sz="4400" b="0" strike="noStrike" spc="-1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24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solidFill>
                  <a:srgbClr val="000000"/>
                </a:solidFill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solidFill>
                  <a:srgbClr val="000000"/>
                </a:solidFill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Прямая соединительная линия 15"/>
          <p:cNvSpPr/>
          <p:nvPr/>
        </p:nvSpPr>
        <p:spPr>
          <a:xfrm>
            <a:off x="8762760" y="0"/>
            <a:ext cx="360" cy="6858000"/>
          </a:xfrm>
          <a:prstGeom prst="line">
            <a:avLst/>
          </a:prstGeom>
          <a:ln w="38100">
            <a:solidFill>
              <a:srgbClr val="BBBECE">
                <a:alpha val="93000"/>
              </a:srgbClr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800" b="0" strike="noStrike" spc="-1">
              <a:solidFill>
                <a:schemeClr val="dk1"/>
              </a:solidFill>
              <a:latin typeface="Century Schoolbook"/>
              <a:ea typeface="Arial"/>
            </a:endParaRPr>
          </a:p>
        </p:txBody>
      </p:sp>
      <p:sp>
        <p:nvSpPr>
          <p:cNvPr id="62" name="Прямая соединительная линия 6"/>
          <p:cNvSpPr/>
          <p:nvPr/>
        </p:nvSpPr>
        <p:spPr>
          <a:xfrm>
            <a:off x="75960" y="0"/>
            <a:ext cx="360" cy="6858000"/>
          </a:xfrm>
          <a:prstGeom prst="line">
            <a:avLst/>
          </a:prstGeom>
          <a:ln w="57150">
            <a:solidFill>
              <a:srgbClr val="BBBEC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800" b="0" strike="noStrike" spc="-1">
              <a:solidFill>
                <a:schemeClr val="dk1"/>
              </a:solidFill>
              <a:latin typeface="Century Schoolbook"/>
              <a:ea typeface="Arial"/>
            </a:endParaRPr>
          </a:p>
        </p:txBody>
      </p:sp>
      <p:sp>
        <p:nvSpPr>
          <p:cNvPr id="63" name="Прямая соединительная линия 8"/>
          <p:cNvSpPr/>
          <p:nvPr/>
        </p:nvSpPr>
        <p:spPr>
          <a:xfrm>
            <a:off x="8991360" y="0"/>
            <a:ext cx="360" cy="6858000"/>
          </a:xfrm>
          <a:prstGeom prst="line">
            <a:avLst/>
          </a:prstGeom>
          <a:ln w="19050">
            <a:solidFill>
              <a:srgbClr val="727CA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800" b="0" strike="noStrike" spc="-1">
              <a:solidFill>
                <a:schemeClr val="dk1"/>
              </a:solidFill>
              <a:latin typeface="Century Schoolbook"/>
              <a:ea typeface="Arial"/>
            </a:endParaRPr>
          </a:p>
        </p:txBody>
      </p:sp>
      <p:sp>
        <p:nvSpPr>
          <p:cNvPr id="64" name="Прямоугольник 9"/>
          <p:cNvSpPr/>
          <p:nvPr/>
        </p:nvSpPr>
        <p:spPr>
          <a:xfrm>
            <a:off x="8839080" y="0"/>
            <a:ext cx="301680" cy="685476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>
            <a:noFill/>
          </a:ln>
          <a:effectLst>
            <a:outerShdw blurRad="5076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strike="noStrike" spc="-1">
              <a:solidFill>
                <a:schemeClr val="lt1"/>
              </a:solidFill>
              <a:latin typeface="Century Schoolbook"/>
              <a:ea typeface="Arial"/>
            </a:endParaRPr>
          </a:p>
        </p:txBody>
      </p:sp>
      <p:sp>
        <p:nvSpPr>
          <p:cNvPr id="65" name="Прямая соединительная линия 10"/>
          <p:cNvSpPr/>
          <p:nvPr/>
        </p:nvSpPr>
        <p:spPr>
          <a:xfrm>
            <a:off x="8915400" y="0"/>
            <a:ext cx="360" cy="6858000"/>
          </a:xfrm>
          <a:prstGeom prst="line">
            <a:avLst/>
          </a:prstGeom>
          <a:ln w="9525">
            <a:solidFill>
              <a:srgbClr val="727CA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800" b="0" strike="noStrike" spc="-1">
              <a:solidFill>
                <a:schemeClr val="dk1"/>
              </a:solidFill>
              <a:latin typeface="Century Schoolbook"/>
              <a:ea typeface="Arial"/>
            </a:endParaRPr>
          </a:p>
        </p:txBody>
      </p:sp>
      <p:sp>
        <p:nvSpPr>
          <p:cNvPr id="66" name="Овал 11"/>
          <p:cNvSpPr/>
          <p:nvPr/>
        </p:nvSpPr>
        <p:spPr>
          <a:xfrm>
            <a:off x="8156520" y="5715000"/>
            <a:ext cx="545400" cy="545400"/>
          </a:xfrm>
          <a:prstGeom prst="ellipse">
            <a:avLst/>
          </a:prstGeom>
          <a:solidFill>
            <a:srgbClr val="727CA3"/>
          </a:solidFill>
          <a:ln w="38100">
            <a:noFill/>
          </a:ln>
          <a:effectLst>
            <a:outerShdw blurRad="5076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strike="noStrike" spc="-1">
              <a:solidFill>
                <a:schemeClr val="lt1"/>
              </a:solidFill>
              <a:latin typeface="Century Schoolbook"/>
              <a:ea typeface="Arial"/>
            </a:endParaRPr>
          </a:p>
        </p:txBody>
      </p:sp>
      <p:sp>
        <p:nvSpPr>
          <p:cNvPr id="67" name="PlaceHolder 1"/>
          <p:cNvSpPr>
            <a:spLocks noGrp="1"/>
          </p:cNvSpPr>
          <p:nvPr>
            <p:ph type="ftr" idx="4"/>
          </p:nvPr>
        </p:nvSpPr>
        <p:spPr>
          <a:xfrm rot="5400000">
            <a:off x="6993360" y="3737160"/>
            <a:ext cx="3197160" cy="3625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</a:p>
        </p:txBody>
      </p:sp>
      <p:sp>
        <p:nvSpPr>
          <p:cNvPr id="68" name="PlaceHolder 2"/>
          <p:cNvSpPr>
            <a:spLocks noGrp="1"/>
          </p:cNvSpPr>
          <p:nvPr>
            <p:ph type="sldNum" idx="5"/>
          </p:nvPr>
        </p:nvSpPr>
        <p:spPr>
          <a:xfrm>
            <a:off x="8129160" y="5734080"/>
            <a:ext cx="606240" cy="5180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indent="0">
              <a:lnSpc>
                <a:spcPct val="100000"/>
              </a:lnSpc>
              <a:buNone/>
              <a:tabLst>
                <a:tab pos="0" algn="l"/>
              </a:tabLst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fld id="{6A466C0C-6EBA-49A5-9F48-3E586BBE4A80}" type="slidenum">
              <a:rPr lang="ru-RU" sz="1400" b="0" strike="noStrike" spc="-1">
                <a:solidFill>
                  <a:srgbClr val="000000"/>
                </a:solidFill>
                <a:latin typeface="Times New Roman"/>
              </a:rPr>
              <a:pPr indent="0">
                <a:lnSpc>
                  <a:spcPct val="100000"/>
                </a:lnSpc>
                <a:buNone/>
                <a:tabLst>
                  <a:tab pos="0" algn="l"/>
                </a:tabLst>
              </a:pPr>
              <a:t>‹#›</a:t>
            </a:fld>
            <a:endParaRPr lang="ru-RU" sz="14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 type="dt" idx="6"/>
          </p:nvPr>
        </p:nvSpPr>
        <p:spPr>
          <a:xfrm rot="5400000">
            <a:off x="7592400" y="1081800"/>
            <a:ext cx="2008440" cy="380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indent="0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&lt;дата/время&gt;</a:t>
            </a:r>
          </a:p>
        </p:txBody>
      </p:sp>
      <p:sp>
        <p:nvSpPr>
          <p:cNvPr id="70" name="PlaceHolder 4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r>
              <a:rPr lang="ru-RU" sz="4400" b="0" strike="noStrike" spc="-1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71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solidFill>
                  <a:srgbClr val="000000"/>
                </a:solidFill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solidFill>
                  <a:srgbClr val="000000"/>
                </a:solidFill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/>
    <p:bodyStyle/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Прямая соединительная линия 15"/>
          <p:cNvSpPr/>
          <p:nvPr/>
        </p:nvSpPr>
        <p:spPr>
          <a:xfrm>
            <a:off x="8762760" y="0"/>
            <a:ext cx="360" cy="6858000"/>
          </a:xfrm>
          <a:prstGeom prst="line">
            <a:avLst/>
          </a:prstGeom>
          <a:ln w="38100">
            <a:solidFill>
              <a:srgbClr val="BBBECE">
                <a:alpha val="93000"/>
              </a:srgbClr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800" b="0" strike="noStrike" spc="-1">
              <a:solidFill>
                <a:schemeClr val="dk1"/>
              </a:solidFill>
              <a:latin typeface="Century Schoolbook"/>
              <a:ea typeface="Arial"/>
            </a:endParaRPr>
          </a:p>
        </p:txBody>
      </p:sp>
      <p:sp>
        <p:nvSpPr>
          <p:cNvPr id="109" name="Прямая соединительная линия 6"/>
          <p:cNvSpPr/>
          <p:nvPr/>
        </p:nvSpPr>
        <p:spPr>
          <a:xfrm>
            <a:off x="75960" y="0"/>
            <a:ext cx="360" cy="6858000"/>
          </a:xfrm>
          <a:prstGeom prst="line">
            <a:avLst/>
          </a:prstGeom>
          <a:ln w="57150">
            <a:solidFill>
              <a:srgbClr val="BBBEC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800" b="0" strike="noStrike" spc="-1">
              <a:solidFill>
                <a:schemeClr val="dk1"/>
              </a:solidFill>
              <a:latin typeface="Century Schoolbook"/>
              <a:ea typeface="Arial"/>
            </a:endParaRPr>
          </a:p>
        </p:txBody>
      </p:sp>
      <p:sp>
        <p:nvSpPr>
          <p:cNvPr id="110" name="Прямая соединительная линия 8"/>
          <p:cNvSpPr/>
          <p:nvPr/>
        </p:nvSpPr>
        <p:spPr>
          <a:xfrm>
            <a:off x="8991360" y="0"/>
            <a:ext cx="360" cy="6858000"/>
          </a:xfrm>
          <a:prstGeom prst="line">
            <a:avLst/>
          </a:prstGeom>
          <a:ln w="19050">
            <a:solidFill>
              <a:srgbClr val="727CA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800" b="0" strike="noStrike" spc="-1">
              <a:solidFill>
                <a:schemeClr val="dk1"/>
              </a:solidFill>
              <a:latin typeface="Century Schoolbook"/>
              <a:ea typeface="Arial"/>
            </a:endParaRPr>
          </a:p>
        </p:txBody>
      </p:sp>
      <p:sp>
        <p:nvSpPr>
          <p:cNvPr id="111" name="Прямоугольник 9"/>
          <p:cNvSpPr/>
          <p:nvPr/>
        </p:nvSpPr>
        <p:spPr>
          <a:xfrm>
            <a:off x="8839080" y="0"/>
            <a:ext cx="301680" cy="685476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>
            <a:noFill/>
          </a:ln>
          <a:effectLst>
            <a:outerShdw blurRad="5076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strike="noStrike" spc="-1">
              <a:solidFill>
                <a:schemeClr val="lt1"/>
              </a:solidFill>
              <a:latin typeface="Century Schoolbook"/>
              <a:ea typeface="Arial"/>
            </a:endParaRPr>
          </a:p>
        </p:txBody>
      </p:sp>
      <p:sp>
        <p:nvSpPr>
          <p:cNvPr id="112" name="Прямая соединительная линия 10"/>
          <p:cNvSpPr/>
          <p:nvPr/>
        </p:nvSpPr>
        <p:spPr>
          <a:xfrm>
            <a:off x="8915400" y="0"/>
            <a:ext cx="360" cy="6858000"/>
          </a:xfrm>
          <a:prstGeom prst="line">
            <a:avLst/>
          </a:prstGeom>
          <a:ln w="9525">
            <a:solidFill>
              <a:srgbClr val="727CA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800" b="0" strike="noStrike" spc="-1">
              <a:solidFill>
                <a:schemeClr val="dk1"/>
              </a:solidFill>
              <a:latin typeface="Century Schoolbook"/>
              <a:ea typeface="Arial"/>
            </a:endParaRPr>
          </a:p>
        </p:txBody>
      </p:sp>
      <p:sp>
        <p:nvSpPr>
          <p:cNvPr id="113" name="Овал 11"/>
          <p:cNvSpPr/>
          <p:nvPr/>
        </p:nvSpPr>
        <p:spPr>
          <a:xfrm>
            <a:off x="8156520" y="5715000"/>
            <a:ext cx="545400" cy="545400"/>
          </a:xfrm>
          <a:prstGeom prst="ellipse">
            <a:avLst/>
          </a:prstGeom>
          <a:solidFill>
            <a:srgbClr val="727CA3"/>
          </a:solidFill>
          <a:ln w="38100">
            <a:noFill/>
          </a:ln>
          <a:effectLst>
            <a:outerShdw blurRad="5076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strike="noStrike" spc="-1">
              <a:solidFill>
                <a:schemeClr val="lt1"/>
              </a:solidFill>
              <a:latin typeface="Century Schoolbook"/>
              <a:ea typeface="Arial"/>
            </a:endParaRPr>
          </a:p>
        </p:txBody>
      </p:sp>
      <p:sp>
        <p:nvSpPr>
          <p:cNvPr id="114" name="PlaceHolder 1"/>
          <p:cNvSpPr>
            <a:spLocks noGrp="1"/>
          </p:cNvSpPr>
          <p:nvPr>
            <p:ph type="ftr" idx="7"/>
          </p:nvPr>
        </p:nvSpPr>
        <p:spPr>
          <a:xfrm rot="5400000">
            <a:off x="6993360" y="3737160"/>
            <a:ext cx="3197160" cy="3625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</a:p>
        </p:txBody>
      </p:sp>
      <p:sp>
        <p:nvSpPr>
          <p:cNvPr id="115" name="PlaceHolder 2"/>
          <p:cNvSpPr>
            <a:spLocks noGrp="1"/>
          </p:cNvSpPr>
          <p:nvPr>
            <p:ph type="sldNum" idx="8"/>
          </p:nvPr>
        </p:nvSpPr>
        <p:spPr>
          <a:xfrm>
            <a:off x="8129160" y="5734080"/>
            <a:ext cx="606240" cy="5180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indent="0">
              <a:lnSpc>
                <a:spcPct val="100000"/>
              </a:lnSpc>
              <a:buNone/>
              <a:tabLst>
                <a:tab pos="0" algn="l"/>
              </a:tabLst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fld id="{C8992AFE-56A3-4687-8436-C1AC199829B9}" type="slidenum">
              <a:rPr lang="ru-RU" sz="1400" b="0" strike="noStrike" spc="-1">
                <a:solidFill>
                  <a:srgbClr val="000000"/>
                </a:solidFill>
                <a:latin typeface="Times New Roman"/>
              </a:rPr>
              <a:pPr indent="0">
                <a:lnSpc>
                  <a:spcPct val="100000"/>
                </a:lnSpc>
                <a:buNone/>
                <a:tabLst>
                  <a:tab pos="0" algn="l"/>
                </a:tabLst>
              </a:pPr>
              <a:t>‹#›</a:t>
            </a:fld>
            <a:endParaRPr lang="ru-RU" sz="14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16" name="PlaceHolder 3"/>
          <p:cNvSpPr>
            <a:spLocks noGrp="1"/>
          </p:cNvSpPr>
          <p:nvPr>
            <p:ph type="dt" idx="9"/>
          </p:nvPr>
        </p:nvSpPr>
        <p:spPr>
          <a:xfrm rot="5400000">
            <a:off x="7592400" y="1081800"/>
            <a:ext cx="2008440" cy="380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indent="0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&lt;дата/время&gt;</a:t>
            </a:r>
          </a:p>
        </p:txBody>
      </p:sp>
      <p:sp>
        <p:nvSpPr>
          <p:cNvPr id="117" name="PlaceHolder 4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r>
              <a:rPr lang="ru-RU" sz="4400" b="0" strike="noStrike" spc="-1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118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solidFill>
                  <a:srgbClr val="000000"/>
                </a:solidFill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solidFill>
                  <a:srgbClr val="000000"/>
                </a:solidFill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/>
    <p:bodyStyle/>
    <p:otherStyle/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Прямая соединительная линия 15"/>
          <p:cNvSpPr/>
          <p:nvPr/>
        </p:nvSpPr>
        <p:spPr>
          <a:xfrm>
            <a:off x="8762760" y="0"/>
            <a:ext cx="360" cy="6858000"/>
          </a:xfrm>
          <a:prstGeom prst="line">
            <a:avLst/>
          </a:prstGeom>
          <a:ln w="38100">
            <a:solidFill>
              <a:srgbClr val="BBBECE">
                <a:alpha val="93000"/>
              </a:srgbClr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800" b="0" strike="noStrike" spc="-1">
              <a:solidFill>
                <a:schemeClr val="dk1"/>
              </a:solidFill>
              <a:latin typeface="Century Schoolbook"/>
              <a:ea typeface="Arial"/>
            </a:endParaRPr>
          </a:p>
        </p:txBody>
      </p:sp>
      <p:sp>
        <p:nvSpPr>
          <p:cNvPr id="156" name="Прямая соединительная линия 6"/>
          <p:cNvSpPr/>
          <p:nvPr/>
        </p:nvSpPr>
        <p:spPr>
          <a:xfrm>
            <a:off x="75960" y="0"/>
            <a:ext cx="360" cy="6858000"/>
          </a:xfrm>
          <a:prstGeom prst="line">
            <a:avLst/>
          </a:prstGeom>
          <a:ln w="57150">
            <a:solidFill>
              <a:srgbClr val="BBBEC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800" b="0" strike="noStrike" spc="-1">
              <a:solidFill>
                <a:schemeClr val="dk1"/>
              </a:solidFill>
              <a:latin typeface="Century Schoolbook"/>
              <a:ea typeface="Arial"/>
            </a:endParaRPr>
          </a:p>
        </p:txBody>
      </p:sp>
      <p:sp>
        <p:nvSpPr>
          <p:cNvPr id="157" name="Прямая соединительная линия 8"/>
          <p:cNvSpPr/>
          <p:nvPr/>
        </p:nvSpPr>
        <p:spPr>
          <a:xfrm>
            <a:off x="8991360" y="0"/>
            <a:ext cx="360" cy="6858000"/>
          </a:xfrm>
          <a:prstGeom prst="line">
            <a:avLst/>
          </a:prstGeom>
          <a:ln w="19050">
            <a:solidFill>
              <a:srgbClr val="727CA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800" b="0" strike="noStrike" spc="-1">
              <a:solidFill>
                <a:schemeClr val="dk1"/>
              </a:solidFill>
              <a:latin typeface="Century Schoolbook"/>
              <a:ea typeface="Arial"/>
            </a:endParaRPr>
          </a:p>
        </p:txBody>
      </p:sp>
      <p:sp>
        <p:nvSpPr>
          <p:cNvPr id="158" name="Прямоугольник 9"/>
          <p:cNvSpPr/>
          <p:nvPr/>
        </p:nvSpPr>
        <p:spPr>
          <a:xfrm>
            <a:off x="8839080" y="0"/>
            <a:ext cx="301680" cy="685476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>
            <a:noFill/>
          </a:ln>
          <a:effectLst>
            <a:outerShdw blurRad="5076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strike="noStrike" spc="-1">
              <a:solidFill>
                <a:schemeClr val="lt1"/>
              </a:solidFill>
              <a:latin typeface="Century Schoolbook"/>
              <a:ea typeface="Arial"/>
            </a:endParaRPr>
          </a:p>
        </p:txBody>
      </p:sp>
      <p:sp>
        <p:nvSpPr>
          <p:cNvPr id="159" name="Прямая соединительная линия 10"/>
          <p:cNvSpPr/>
          <p:nvPr/>
        </p:nvSpPr>
        <p:spPr>
          <a:xfrm>
            <a:off x="8915400" y="0"/>
            <a:ext cx="360" cy="6858000"/>
          </a:xfrm>
          <a:prstGeom prst="line">
            <a:avLst/>
          </a:prstGeom>
          <a:ln w="9525">
            <a:solidFill>
              <a:srgbClr val="727CA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800" b="0" strike="noStrike" spc="-1">
              <a:solidFill>
                <a:schemeClr val="dk1"/>
              </a:solidFill>
              <a:latin typeface="Century Schoolbook"/>
              <a:ea typeface="Arial"/>
            </a:endParaRPr>
          </a:p>
        </p:txBody>
      </p:sp>
      <p:sp>
        <p:nvSpPr>
          <p:cNvPr id="160" name="Овал 11"/>
          <p:cNvSpPr/>
          <p:nvPr/>
        </p:nvSpPr>
        <p:spPr>
          <a:xfrm>
            <a:off x="8156520" y="5715000"/>
            <a:ext cx="545400" cy="545400"/>
          </a:xfrm>
          <a:prstGeom prst="ellipse">
            <a:avLst/>
          </a:prstGeom>
          <a:solidFill>
            <a:srgbClr val="727CA3"/>
          </a:solidFill>
          <a:ln w="38100">
            <a:noFill/>
          </a:ln>
          <a:effectLst>
            <a:outerShdw blurRad="5076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strike="noStrike" spc="-1">
              <a:solidFill>
                <a:schemeClr val="lt1"/>
              </a:solidFill>
              <a:latin typeface="Century Schoolbook"/>
              <a:ea typeface="Arial"/>
            </a:endParaRPr>
          </a:p>
        </p:txBody>
      </p:sp>
      <p:sp>
        <p:nvSpPr>
          <p:cNvPr id="16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8880" cy="1249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16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3976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3333" lnSpcReduction="10000"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Седьмой уровень структуры</a:t>
            </a:r>
          </a:p>
        </p:txBody>
      </p:sp>
      <p:sp>
        <p:nvSpPr>
          <p:cNvPr id="16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440" cy="3976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3333" lnSpcReduction="10000"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Седьмой уровень структуры</a:t>
            </a:r>
          </a:p>
        </p:txBody>
      </p:sp>
      <p:sp>
        <p:nvSpPr>
          <p:cNvPr id="164" name="PlaceHolder 4"/>
          <p:cNvSpPr>
            <a:spLocks noGrp="1"/>
          </p:cNvSpPr>
          <p:nvPr>
            <p:ph type="ftr" idx="10"/>
          </p:nvPr>
        </p:nvSpPr>
        <p:spPr>
          <a:xfrm rot="5400000">
            <a:off x="6993360" y="3737160"/>
            <a:ext cx="3197160" cy="3625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</a:p>
        </p:txBody>
      </p:sp>
      <p:sp>
        <p:nvSpPr>
          <p:cNvPr id="165" name="PlaceHolder 5"/>
          <p:cNvSpPr>
            <a:spLocks noGrp="1"/>
          </p:cNvSpPr>
          <p:nvPr>
            <p:ph type="sldNum" idx="11"/>
          </p:nvPr>
        </p:nvSpPr>
        <p:spPr>
          <a:xfrm>
            <a:off x="8129160" y="5734080"/>
            <a:ext cx="606240" cy="5180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indent="0">
              <a:lnSpc>
                <a:spcPct val="100000"/>
              </a:lnSpc>
              <a:buNone/>
              <a:tabLst>
                <a:tab pos="0" algn="l"/>
              </a:tabLst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fld id="{BA67A371-6918-425B-B791-1F390983E694}" type="slidenum">
              <a:rPr lang="ru-RU" sz="1400" b="0" strike="noStrike" spc="-1">
                <a:solidFill>
                  <a:srgbClr val="000000"/>
                </a:solidFill>
                <a:latin typeface="Times New Roman"/>
              </a:rPr>
              <a:pPr indent="0">
                <a:lnSpc>
                  <a:spcPct val="100000"/>
                </a:lnSpc>
                <a:buNone/>
                <a:tabLst>
                  <a:tab pos="0" algn="l"/>
                </a:tabLst>
              </a:pPr>
              <a:t>‹#›</a:t>
            </a:fld>
            <a:endParaRPr lang="ru-RU" sz="14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66" name="PlaceHolder 6"/>
          <p:cNvSpPr>
            <a:spLocks noGrp="1"/>
          </p:cNvSpPr>
          <p:nvPr>
            <p:ph type="dt" idx="12"/>
          </p:nvPr>
        </p:nvSpPr>
        <p:spPr>
          <a:xfrm rot="5400000">
            <a:off x="7592400" y="1081800"/>
            <a:ext cx="2008440" cy="380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indent="0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TextBox 7"/>
          <p:cNvSpPr/>
          <p:nvPr/>
        </p:nvSpPr>
        <p:spPr>
          <a:xfrm>
            <a:off x="4898160" y="4500000"/>
            <a:ext cx="3920760" cy="1461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r" defTabSz="914400">
              <a:lnSpc>
                <a:spcPct val="100000"/>
              </a:lnSpc>
            </a:pP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  <a:p>
            <a:pPr algn="r" defTabSz="914400">
              <a:lnSpc>
                <a:spcPct val="100000"/>
              </a:lnSpc>
            </a:pP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  <a:p>
            <a:pPr algn="r" defTabSz="914400">
              <a:lnSpc>
                <a:spcPct val="100000"/>
              </a:lnSpc>
            </a:pPr>
            <a:r>
              <a:rPr lang="ru-RU" sz="1800" b="0" strike="noStrike" spc="-1">
                <a:solidFill>
                  <a:srgbClr val="000000"/>
                </a:solidFill>
                <a:latin typeface="Times New Roman"/>
                <a:ea typeface="Arial"/>
              </a:rPr>
              <a:t>Преподаватель: Чербаева Татьяна Алексеевна  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  <a:p>
            <a:pPr algn="r" defTabSz="914400">
              <a:lnSpc>
                <a:spcPct val="100000"/>
              </a:lnSpc>
            </a:pP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4" name="Прямоугольник 203"/>
          <p:cNvSpPr/>
          <p:nvPr/>
        </p:nvSpPr>
        <p:spPr>
          <a:xfrm>
            <a:off x="1801800" y="1071360"/>
            <a:ext cx="6837120" cy="3247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3200" b="0" strike="noStrike" spc="-1">
                <a:solidFill>
                  <a:srgbClr val="000000"/>
                </a:solidFill>
                <a:latin typeface="Times New Roman"/>
                <a:ea typeface="Tahoma"/>
              </a:rPr>
              <a:t>	</a:t>
            </a: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3200" b="0" strike="noStrike" spc="-1">
                <a:solidFill>
                  <a:srgbClr val="000000"/>
                </a:solidFill>
                <a:latin typeface="Times New Roman"/>
                <a:ea typeface="Tahoma"/>
              </a:rPr>
              <a:t> «Сравнение консервативных и оперативных методов в лечении опухолей молочных желёз у мелких домашних животных в условиях конкретной ветеринарной клиники» </a:t>
            </a: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5" name="Прямоугольник 204"/>
          <p:cNvSpPr/>
          <p:nvPr/>
        </p:nvSpPr>
        <p:spPr>
          <a:xfrm>
            <a:off x="1440000" y="0"/>
            <a:ext cx="7557120" cy="8467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1800" b="0" strike="noStrike" spc="-1">
                <a:solidFill>
                  <a:srgbClr val="000000"/>
                </a:solidFill>
                <a:latin typeface="Times New Roman"/>
                <a:ea typeface="Tahoma"/>
              </a:rPr>
              <a:t>Тамбовское областное государственное автономное профессиональное образовательное учреждение «Аграрно-промышленный колледж»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6" name="Прямоугольник 205"/>
          <p:cNvSpPr/>
          <p:nvPr/>
        </p:nvSpPr>
        <p:spPr>
          <a:xfrm>
            <a:off x="3973680" y="6305400"/>
            <a:ext cx="1783440" cy="7117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1200" b="0" strike="noStrike" spc="-1">
                <a:solidFill>
                  <a:srgbClr val="000000"/>
                </a:solidFill>
                <a:latin typeface="Arial"/>
                <a:ea typeface="Arial"/>
              </a:rPr>
              <a:t>Кирсановский район </a:t>
            </a:r>
            <a:endParaRPr lang="ru-RU" sz="1200" b="0" strike="noStrike" spc="-1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1200" b="0" strike="noStrike" spc="-1">
                <a:solidFill>
                  <a:srgbClr val="000000"/>
                </a:solidFill>
                <a:latin typeface="Arial"/>
                <a:ea typeface="Arial"/>
              </a:rPr>
              <a:t>2025</a:t>
            </a:r>
            <a:endParaRPr lang="ru-RU" sz="1200" b="0" strike="noStrike" spc="-1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00000"/>
              </a:lnSpc>
            </a:pPr>
            <a:endParaRPr lang="ru-RU" sz="1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7" name="Прямоугольник 206"/>
          <p:cNvSpPr/>
          <p:nvPr/>
        </p:nvSpPr>
        <p:spPr>
          <a:xfrm>
            <a:off x="5760000" y="950400"/>
            <a:ext cx="3598920" cy="595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algn="ctr" defTabSz="914400">
              <a:lnSpc>
                <a:spcPct val="100000"/>
              </a:lnSpc>
            </a:pPr>
            <a:r>
              <a:rPr lang="ru-RU" sz="1800" b="0" u="sng" strike="noStrike" spc="-1">
                <a:solidFill>
                  <a:srgbClr val="000000"/>
                </a:solidFill>
                <a:uFillTx/>
                <a:latin typeface="Times New Roman"/>
                <a:ea typeface="Arial"/>
              </a:rPr>
              <a:t>Специальность</a:t>
            </a:r>
            <a:r>
              <a:rPr lang="ru-RU" sz="1800" b="0" strike="noStrike" spc="-1">
                <a:solidFill>
                  <a:srgbClr val="000000"/>
                </a:solidFill>
                <a:latin typeface="Times New Roman"/>
                <a:ea typeface="Arial"/>
              </a:rPr>
              <a:t> 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r>
              <a:rPr lang="ru-RU" sz="1800" b="0" strike="noStrike" spc="-1">
                <a:solidFill>
                  <a:srgbClr val="000000"/>
                </a:solidFill>
                <a:latin typeface="Times New Roman"/>
                <a:ea typeface="Arial"/>
              </a:rPr>
              <a:t>36.02.01 Ветеринария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8" name="Рисунок 207"/>
          <p:cNvPicPr/>
          <p:nvPr/>
        </p:nvPicPr>
        <p:blipFill>
          <a:blip r:embed="rId2" cstate="print"/>
          <a:srcRect t="10067" b="24318"/>
          <a:stretch/>
        </p:blipFill>
        <p:spPr>
          <a:xfrm>
            <a:off x="421200" y="1440000"/>
            <a:ext cx="7677720" cy="5036760"/>
          </a:xfrm>
          <a:prstGeom prst="rect">
            <a:avLst/>
          </a:prstGeom>
          <a:ln w="0">
            <a:noFill/>
          </a:ln>
        </p:spPr>
      </p:pic>
      <p:sp>
        <p:nvSpPr>
          <p:cNvPr id="209" name="Прямоугольник 208"/>
          <p:cNvSpPr/>
          <p:nvPr/>
        </p:nvSpPr>
        <p:spPr>
          <a:xfrm>
            <a:off x="181800" y="133200"/>
            <a:ext cx="8097120" cy="11257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algn="just">
              <a:lnSpc>
                <a:spcPct val="114000"/>
              </a:lnSpc>
            </a:pPr>
            <a:r>
              <a:rPr lang="ru-RU" sz="1600" b="0" strike="noStrike" spc="-1">
                <a:solidFill>
                  <a:srgbClr val="000000"/>
                </a:solidFill>
                <a:latin typeface="Times New Roman"/>
                <a:ea typeface="Liberation Serif;Times New Roman"/>
              </a:rPr>
              <a:t>Опухоли молочных желёз — это онкологическая патология, характеризующаяся доброкачественными или злокачественными новообразованиями. Почти в 50 % случаев заболевание носит злокачественный характер и в 25% случаев имеет неблагоприятный прогноз.</a:t>
            </a:r>
            <a:endParaRPr lang="ru-RU" sz="16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PlaceHolder 1"/>
          <p:cNvSpPr>
            <a:spLocks noGrp="1"/>
          </p:cNvSpPr>
          <p:nvPr>
            <p:ph/>
          </p:nvPr>
        </p:nvSpPr>
        <p:spPr>
          <a:xfrm>
            <a:off x="540000" y="361800"/>
            <a:ext cx="7737120" cy="59371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/>
          </a:bodyPr>
          <a:lstStyle/>
          <a:p>
            <a:pPr indent="0" algn="just">
              <a:lnSpc>
                <a:spcPct val="114000"/>
              </a:lnSpc>
              <a:spcBef>
                <a:spcPts val="1417"/>
              </a:spcBef>
              <a:buNone/>
              <a:tabLst>
                <a:tab pos="0" algn="l"/>
              </a:tabLst>
            </a:pPr>
            <a:r>
              <a:rPr lang="ru-RU" sz="2100" b="1" strike="noStrike" spc="-1">
                <a:solidFill>
                  <a:srgbClr val="000000"/>
                </a:solidFill>
                <a:latin typeface="Times New Roman"/>
                <a:ea typeface="Times New Roman"/>
              </a:rPr>
              <a:t>Цель работы</a:t>
            </a:r>
            <a:r>
              <a:rPr lang="ru-RU" sz="2100" b="0" strike="noStrike" spc="-1">
                <a:solidFill>
                  <a:srgbClr val="000000"/>
                </a:solidFill>
                <a:latin typeface="Times New Roman"/>
                <a:ea typeface="Times New Roman"/>
              </a:rPr>
              <a:t> – провести сравнение консервативных и оперативных методов лечения опухолей молочной железы у собак и кошек в условиях городской ветеринарной станции «Тамбовская городская станция по борьбе с болезнями животных».</a:t>
            </a:r>
            <a:endParaRPr lang="ru-RU" sz="2100" b="0" strike="noStrike" spc="-1">
              <a:solidFill>
                <a:srgbClr val="000000"/>
              </a:solidFill>
              <a:latin typeface="Arial"/>
            </a:endParaRPr>
          </a:p>
          <a:p>
            <a:pPr indent="0" algn="just">
              <a:lnSpc>
                <a:spcPct val="114000"/>
              </a:lnSpc>
              <a:spcBef>
                <a:spcPts val="1417"/>
              </a:spcBef>
              <a:buNone/>
              <a:tabLst>
                <a:tab pos="0" algn="l"/>
              </a:tabLst>
            </a:pPr>
            <a:r>
              <a:rPr lang="ru-RU" sz="2100" b="1" strike="noStrike" spc="-1">
                <a:solidFill>
                  <a:srgbClr val="000000"/>
                </a:solidFill>
                <a:latin typeface="Times New Roman"/>
                <a:ea typeface="Times New Roman"/>
              </a:rPr>
              <a:t>Задачи:</a:t>
            </a:r>
            <a:endParaRPr lang="ru-RU" sz="2100" b="0" strike="noStrike" spc="-1">
              <a:solidFill>
                <a:srgbClr val="000000"/>
              </a:solidFill>
              <a:latin typeface="Arial"/>
            </a:endParaRPr>
          </a:p>
          <a:p>
            <a:pPr marL="450360" indent="-228600" algn="just">
              <a:lnSpc>
                <a:spcPct val="114000"/>
              </a:lnSpc>
              <a:buClr>
                <a:srgbClr val="000000"/>
              </a:buClr>
              <a:buFont typeface="OpenSymbol"/>
              <a:buAutoNum type="arabicParenR"/>
              <a:tabLst>
                <a:tab pos="0" algn="l"/>
              </a:tabLst>
            </a:pPr>
            <a:r>
              <a:rPr lang="ru-RU" sz="2100" b="0" strike="noStrike" spc="-1">
                <a:solidFill>
                  <a:srgbClr val="000000"/>
                </a:solidFill>
                <a:latin typeface="Times New Roman"/>
                <a:ea typeface="Times New Roman"/>
              </a:rPr>
              <a:t>Рассмотреть различные клинические случаи выявления новообразований молочной железы у собак и кошек в городе Тамбове и изучить эффективность различных методов лечения в зависимости от вида и стадии опухоли. </a:t>
            </a:r>
            <a:endParaRPr lang="ru-RU" sz="2100" b="0" strike="noStrike" spc="-1">
              <a:solidFill>
                <a:srgbClr val="000000"/>
              </a:solidFill>
              <a:latin typeface="Arial"/>
            </a:endParaRPr>
          </a:p>
          <a:p>
            <a:pPr marL="450360" indent="-228600" algn="just">
              <a:lnSpc>
                <a:spcPct val="114000"/>
              </a:lnSpc>
              <a:buClr>
                <a:srgbClr val="000000"/>
              </a:buClr>
              <a:buFont typeface="OpenSymbol"/>
              <a:buAutoNum type="arabicParenR"/>
              <a:tabLst>
                <a:tab pos="0" algn="l"/>
              </a:tabLst>
            </a:pPr>
            <a:r>
              <a:rPr lang="ru-RU" sz="2100" b="0" strike="noStrike" spc="-1">
                <a:solidFill>
                  <a:srgbClr val="000000"/>
                </a:solidFill>
                <a:latin typeface="Times New Roman"/>
                <a:ea typeface="Times New Roman"/>
              </a:rPr>
              <a:t>Анализ клинических особенностей развития новообразований и состояния организма мелких домашних животных с опухолями молочной железы.</a:t>
            </a:r>
            <a:endParaRPr lang="ru-RU" sz="2100" b="0" strike="noStrike" spc="-1">
              <a:solidFill>
                <a:srgbClr val="000000"/>
              </a:solidFill>
              <a:latin typeface="Arial"/>
            </a:endParaRPr>
          </a:p>
          <a:p>
            <a:pPr marL="450360" indent="-228600" algn="just">
              <a:lnSpc>
                <a:spcPct val="114000"/>
              </a:lnSpc>
              <a:buClr>
                <a:srgbClr val="000000"/>
              </a:buClr>
              <a:buFont typeface="OpenSymbol"/>
              <a:buAutoNum type="arabicParenR"/>
              <a:tabLst>
                <a:tab pos="0" algn="l"/>
              </a:tabLst>
            </a:pPr>
            <a:r>
              <a:rPr lang="ru-RU" sz="2100" b="0" strike="noStrike" spc="-1">
                <a:solidFill>
                  <a:srgbClr val="000000"/>
                </a:solidFill>
                <a:latin typeface="Times New Roman"/>
                <a:ea typeface="Times New Roman"/>
              </a:rPr>
              <a:t>Выявить наиболее целесообразные схемы лечения рака молочной железы у  животных.</a:t>
            </a:r>
            <a:endParaRPr lang="ru-RU" sz="2100" b="0" strike="noStrike" spc="-1">
              <a:solidFill>
                <a:srgbClr val="000000"/>
              </a:solidFill>
              <a:latin typeface="Arial"/>
            </a:endParaRPr>
          </a:p>
          <a:p>
            <a:pPr indent="0" algn="just">
              <a:lnSpc>
                <a:spcPct val="114000"/>
              </a:lnSpc>
              <a:spcBef>
                <a:spcPts val="1417"/>
              </a:spcBef>
              <a:buNone/>
              <a:tabLst>
                <a:tab pos="0" algn="l"/>
              </a:tabLst>
            </a:pPr>
            <a:endParaRPr lang="ru-RU" sz="1600" b="0" strike="noStrike" spc="-1">
              <a:solidFill>
                <a:srgbClr val="000000"/>
              </a:solidFill>
              <a:latin typeface="Arial"/>
            </a:endParaRPr>
          </a:p>
          <a:p>
            <a:pPr indent="0" algn="just">
              <a:lnSpc>
                <a:spcPct val="114000"/>
              </a:lnSpc>
              <a:spcBef>
                <a:spcPts val="1417"/>
              </a:spcBef>
              <a:buNone/>
              <a:tabLst>
                <a:tab pos="0" algn="l"/>
              </a:tabLst>
            </a:pPr>
            <a:endParaRPr lang="ru-RU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Прямоугольник 210"/>
          <p:cNvSpPr/>
          <p:nvPr/>
        </p:nvSpPr>
        <p:spPr>
          <a:xfrm>
            <a:off x="360000" y="361800"/>
            <a:ext cx="8277120" cy="1797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ru-RU" sz="1600" b="0" strike="noStrike" spc="-1">
                <a:solidFill>
                  <a:srgbClr val="000000"/>
                </a:solidFill>
                <a:latin typeface="Liberation Serif;Times New Roman"/>
                <a:ea typeface="Liberation Serif;Times New Roman"/>
              </a:rPr>
              <a:t>Основным методом лечения являются операция, противоопухолевая химиотерапия и лучевая терапия.</a:t>
            </a:r>
            <a:endParaRPr lang="ru-RU" sz="16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12" name="Рисунок 211"/>
          <p:cNvPicPr/>
          <p:nvPr/>
        </p:nvPicPr>
        <p:blipFill>
          <a:blip r:embed="rId2" cstate="print"/>
          <a:stretch/>
        </p:blipFill>
        <p:spPr>
          <a:xfrm>
            <a:off x="1080000" y="1080000"/>
            <a:ext cx="6579360" cy="5038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Прямоугольник 212"/>
          <p:cNvSpPr/>
          <p:nvPr/>
        </p:nvSpPr>
        <p:spPr>
          <a:xfrm>
            <a:off x="360000" y="180000"/>
            <a:ext cx="8097120" cy="1093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algn="just">
              <a:lnSpc>
                <a:spcPct val="114000"/>
              </a:lnSpc>
            </a:pPr>
            <a:r>
              <a:rPr lang="ru-RU" sz="1600" b="0" strike="noStrike" spc="-1">
                <a:solidFill>
                  <a:srgbClr val="000000"/>
                </a:solidFill>
                <a:latin typeface="Times New Roman"/>
                <a:ea typeface="Tahoma"/>
              </a:rPr>
              <a:t>Основным методом профилактики появления опухолей молочных желез у мелких домашних животных является стерилизация (кастрация). Операция заключается в удалении яичников и матки (овариогистерэктомия). </a:t>
            </a:r>
            <a:endParaRPr lang="ru-RU" sz="16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14" name="Рисунок 213"/>
          <p:cNvPicPr/>
          <p:nvPr/>
        </p:nvPicPr>
        <p:blipFill>
          <a:blip r:embed="rId2" cstate="print"/>
          <a:stretch/>
        </p:blipFill>
        <p:spPr>
          <a:xfrm>
            <a:off x="812880" y="1440000"/>
            <a:ext cx="7286040" cy="5217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Прямоугольник 214"/>
          <p:cNvSpPr/>
          <p:nvPr/>
        </p:nvSpPr>
        <p:spPr>
          <a:xfrm>
            <a:off x="180000" y="111600"/>
            <a:ext cx="8457840" cy="150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algn="ctr">
              <a:lnSpc>
                <a:spcPct val="114000"/>
              </a:lnSpc>
            </a:pPr>
            <a:endParaRPr lang="ru-RU" sz="1800" b="0" strike="noStrike" spc="-1">
              <a:solidFill>
                <a:srgbClr val="000000"/>
              </a:solidFill>
              <a:latin typeface="Arial"/>
              <a:ea typeface="Arial"/>
            </a:endParaRPr>
          </a:p>
        </p:txBody>
      </p:sp>
      <p:sp>
        <p:nvSpPr>
          <p:cNvPr id="216" name="Прямоугольник 215"/>
          <p:cNvSpPr/>
          <p:nvPr/>
        </p:nvSpPr>
        <p:spPr>
          <a:xfrm>
            <a:off x="360000" y="111600"/>
            <a:ext cx="8277840" cy="897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algn="just">
              <a:lnSpc>
                <a:spcPct val="114000"/>
              </a:lnSpc>
            </a:pPr>
            <a:r>
              <a:rPr lang="ru-RU" sz="1600" b="0" strike="noStrike" spc="-1">
                <a:solidFill>
                  <a:srgbClr val="000000"/>
                </a:solidFill>
                <a:latin typeface="Times New Roman"/>
                <a:ea typeface="Times New Roman"/>
              </a:rPr>
              <a:t>В Тамбовский  областной ветеринарный лечебно-диагностический центр  15.04.2024 года поступила собака породы Немецкий шпиц с подозрениями на опухоль молочной железы.</a:t>
            </a:r>
            <a:endParaRPr lang="ru-RU" sz="1600" b="0" strike="noStrike" spc="-1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14000"/>
              </a:lnSpc>
            </a:pPr>
            <a:r>
              <a:rPr lang="ru-RU" sz="1600" b="0" strike="noStrike" spc="-1">
                <a:solidFill>
                  <a:srgbClr val="000000"/>
                </a:solidFill>
                <a:latin typeface="Times New Roman"/>
                <a:ea typeface="Times New Roman"/>
              </a:rPr>
              <a:t>Самое крупное новообразование на момент осмотра уже лопнуло.</a:t>
            </a:r>
            <a:endParaRPr lang="ru-RU" sz="16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17" name="Рисунок 216"/>
          <p:cNvPicPr/>
          <p:nvPr/>
        </p:nvPicPr>
        <p:blipFill>
          <a:blip r:embed="rId2" cstate="print"/>
          <a:srcRect l="-1961068" t="-1009272" r="100025" b="-990595"/>
          <a:stretch/>
        </p:blipFill>
        <p:spPr>
          <a:xfrm>
            <a:off x="2700000" y="2160000"/>
            <a:ext cx="3417840" cy="4111560"/>
          </a:xfrm>
          <a:prstGeom prst="rect">
            <a:avLst/>
          </a:prstGeom>
          <a:ln w="0">
            <a:noFill/>
          </a:ln>
        </p:spPr>
      </p:pic>
      <p:pic>
        <p:nvPicPr>
          <p:cNvPr id="218" name="Рисунок 217"/>
          <p:cNvPicPr/>
          <p:nvPr/>
        </p:nvPicPr>
        <p:blipFill>
          <a:blip r:embed="rId3" cstate="print"/>
          <a:srcRect l="-1988351" t="-667870" r="100025" b="-1272266"/>
          <a:stretch/>
        </p:blipFill>
        <p:spPr>
          <a:xfrm>
            <a:off x="2520000" y="2339640"/>
            <a:ext cx="3778200" cy="414720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Прямоугольник 219"/>
          <p:cNvSpPr/>
          <p:nvPr/>
        </p:nvSpPr>
        <p:spPr>
          <a:xfrm>
            <a:off x="152280" y="900000"/>
            <a:ext cx="4137840" cy="2337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marL="216000" indent="-216000" algn="just">
              <a:lnSpc>
                <a:spcPct val="114000"/>
              </a:lnSpc>
              <a:buClr>
                <a:srgbClr val="000000"/>
              </a:buClr>
              <a:buFont typeface="OpenSymbol"/>
              <a:buAutoNum type="arabicParenR"/>
            </a:pPr>
            <a:r>
              <a:rPr lang="ru-RU" sz="1600" b="0" strike="noStrike" spc="-1">
                <a:solidFill>
                  <a:srgbClr val="000000"/>
                </a:solidFill>
                <a:latin typeface="Times New Roman"/>
                <a:ea typeface="Arial"/>
              </a:rPr>
              <a:t>Подготовка инструментов</a:t>
            </a:r>
            <a:endParaRPr lang="ru-RU" sz="1600" b="0" strike="noStrike" spc="-1">
              <a:solidFill>
                <a:srgbClr val="000000"/>
              </a:solidFill>
              <a:latin typeface="Arial"/>
            </a:endParaRPr>
          </a:p>
          <a:p>
            <a:pPr marL="216000" indent="-216000" algn="just">
              <a:lnSpc>
                <a:spcPct val="114000"/>
              </a:lnSpc>
              <a:buClr>
                <a:srgbClr val="000000"/>
              </a:buClr>
              <a:buFont typeface="OpenSymbol"/>
              <a:buAutoNum type="arabicParenR"/>
            </a:pPr>
            <a:r>
              <a:rPr lang="ru-RU" sz="1600" b="0" strike="noStrike" spc="-1">
                <a:solidFill>
                  <a:srgbClr val="000000"/>
                </a:solidFill>
                <a:latin typeface="Times New Roman"/>
                <a:ea typeface="Arial"/>
              </a:rPr>
              <a:t>Фиксация животного</a:t>
            </a:r>
            <a:endParaRPr lang="ru-RU" sz="1600" b="0" strike="noStrike" spc="-1">
              <a:solidFill>
                <a:srgbClr val="000000"/>
              </a:solidFill>
              <a:latin typeface="Arial"/>
            </a:endParaRPr>
          </a:p>
          <a:p>
            <a:pPr marL="216000" indent="-216000" algn="just">
              <a:lnSpc>
                <a:spcPct val="114000"/>
              </a:lnSpc>
              <a:buClr>
                <a:srgbClr val="000000"/>
              </a:buClr>
              <a:buFont typeface="OpenSymbol"/>
              <a:buAutoNum type="arabicParenR"/>
            </a:pPr>
            <a:r>
              <a:rPr lang="ru-RU" sz="1600" b="0" strike="noStrike" spc="-1">
                <a:solidFill>
                  <a:srgbClr val="000000"/>
                </a:solidFill>
                <a:latin typeface="Times New Roman"/>
                <a:ea typeface="Arial"/>
              </a:rPr>
              <a:t>Обработка рук хирурга</a:t>
            </a:r>
            <a:endParaRPr lang="ru-RU" sz="1600" b="0" strike="noStrike" spc="-1">
              <a:solidFill>
                <a:srgbClr val="000000"/>
              </a:solidFill>
              <a:latin typeface="Arial"/>
            </a:endParaRPr>
          </a:p>
          <a:p>
            <a:pPr marL="216000" indent="-216000" algn="just">
              <a:lnSpc>
                <a:spcPct val="114000"/>
              </a:lnSpc>
              <a:buClr>
                <a:srgbClr val="000000"/>
              </a:buClr>
              <a:buFont typeface="OpenSymbol"/>
              <a:buAutoNum type="arabicParenR"/>
            </a:pPr>
            <a:r>
              <a:rPr lang="ru-RU" sz="1600" b="0" strike="noStrike" spc="-1">
                <a:solidFill>
                  <a:srgbClr val="000000"/>
                </a:solidFill>
                <a:latin typeface="Times New Roman"/>
                <a:ea typeface="Arial"/>
              </a:rPr>
              <a:t>Анестезия</a:t>
            </a:r>
            <a:endParaRPr lang="ru-RU" sz="1600" b="0" strike="noStrike" spc="-1">
              <a:solidFill>
                <a:srgbClr val="000000"/>
              </a:solidFill>
              <a:latin typeface="Arial"/>
            </a:endParaRPr>
          </a:p>
          <a:p>
            <a:pPr marL="216000" indent="-216000" algn="just">
              <a:lnSpc>
                <a:spcPct val="114000"/>
              </a:lnSpc>
              <a:buClr>
                <a:srgbClr val="000000"/>
              </a:buClr>
              <a:buFont typeface="OpenSymbol"/>
              <a:buAutoNum type="arabicParenR"/>
            </a:pPr>
            <a:r>
              <a:rPr lang="ru-RU" sz="1600" b="0" strike="noStrike" spc="-1">
                <a:solidFill>
                  <a:srgbClr val="000000"/>
                </a:solidFill>
                <a:latin typeface="Times New Roman"/>
                <a:ea typeface="Arial"/>
              </a:rPr>
              <a:t>Обработка операционного поля</a:t>
            </a:r>
            <a:endParaRPr lang="ru-RU" sz="1600" b="0" strike="noStrike" spc="-1">
              <a:solidFill>
                <a:srgbClr val="000000"/>
              </a:solidFill>
              <a:latin typeface="Arial"/>
            </a:endParaRPr>
          </a:p>
          <a:p>
            <a:pPr marL="216000" indent="-216000" algn="just">
              <a:lnSpc>
                <a:spcPct val="114000"/>
              </a:lnSpc>
              <a:buClr>
                <a:srgbClr val="000000"/>
              </a:buClr>
              <a:buFont typeface="OpenSymbol"/>
              <a:buAutoNum type="arabicParenR"/>
            </a:pPr>
            <a:r>
              <a:rPr lang="ru-RU" sz="1600" b="0" strike="noStrike" spc="-1">
                <a:solidFill>
                  <a:srgbClr val="000000"/>
                </a:solidFill>
                <a:latin typeface="Times New Roman"/>
                <a:ea typeface="Arial"/>
              </a:rPr>
              <a:t>Оперативный доступ</a:t>
            </a:r>
            <a:endParaRPr lang="ru-RU" sz="1600" b="0" strike="noStrike" spc="-1">
              <a:solidFill>
                <a:srgbClr val="000000"/>
              </a:solidFill>
              <a:latin typeface="Arial"/>
            </a:endParaRPr>
          </a:p>
          <a:p>
            <a:pPr marL="216000" indent="-216000" algn="just">
              <a:lnSpc>
                <a:spcPct val="114000"/>
              </a:lnSpc>
              <a:buClr>
                <a:srgbClr val="000000"/>
              </a:buClr>
              <a:buFont typeface="OpenSymbol"/>
              <a:buAutoNum type="arabicParenR"/>
            </a:pPr>
            <a:r>
              <a:rPr lang="ru-RU" sz="1600" b="0" strike="noStrike" spc="-1">
                <a:solidFill>
                  <a:srgbClr val="000000"/>
                </a:solidFill>
                <a:latin typeface="Times New Roman"/>
                <a:ea typeface="Arial"/>
              </a:rPr>
              <a:t>Наложение швов</a:t>
            </a:r>
            <a:endParaRPr lang="ru-RU" sz="1600" b="0" strike="noStrike" spc="-1">
              <a:solidFill>
                <a:srgbClr val="000000"/>
              </a:solidFill>
              <a:latin typeface="Arial"/>
            </a:endParaRPr>
          </a:p>
          <a:p>
            <a:pPr marL="216000" indent="-216000" algn="just">
              <a:lnSpc>
                <a:spcPct val="114000"/>
              </a:lnSpc>
              <a:buClr>
                <a:srgbClr val="000000"/>
              </a:buClr>
              <a:buFont typeface="OpenSymbol"/>
              <a:buAutoNum type="arabicParenR"/>
            </a:pPr>
            <a:r>
              <a:rPr lang="ru-RU" sz="1600" b="0" strike="noStrike" spc="-1">
                <a:solidFill>
                  <a:srgbClr val="000000"/>
                </a:solidFill>
                <a:latin typeface="Times New Roman"/>
                <a:ea typeface="Arial"/>
              </a:rPr>
              <a:t>Обработка швов</a:t>
            </a:r>
            <a:endParaRPr lang="ru-RU" sz="16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Прямоугольник 221"/>
          <p:cNvSpPr/>
          <p:nvPr/>
        </p:nvSpPr>
        <p:spPr>
          <a:xfrm>
            <a:off x="360000" y="180000"/>
            <a:ext cx="8277840" cy="897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algn="just">
              <a:lnSpc>
                <a:spcPct val="114000"/>
              </a:lnSpc>
            </a:pPr>
            <a:r>
              <a:rPr lang="ru-RU" sz="1600" b="0" strike="noStrike" spc="-1">
                <a:solidFill>
                  <a:srgbClr val="000000"/>
                </a:solidFill>
                <a:latin typeface="Times New Roman"/>
                <a:ea typeface="Times New Roman"/>
              </a:rPr>
              <a:t>Операция проводилась электроинструментом для уменьшения кровопотери и снижения риска распространения возможных метастазов гематогенным путем. Гемостаз обеспечивался коагулированием сосудов электрощипцами.</a:t>
            </a:r>
            <a:endParaRPr lang="ru-RU" sz="16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Прямоугольник 225"/>
          <p:cNvSpPr/>
          <p:nvPr/>
        </p:nvSpPr>
        <p:spPr>
          <a:xfrm>
            <a:off x="4500000" y="4140000"/>
            <a:ext cx="4317840" cy="4308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algn="just">
              <a:lnSpc>
                <a:spcPct val="114000"/>
              </a:lnSpc>
            </a:pPr>
            <a:r>
              <a:rPr lang="ru-RU" sz="1600" b="0" strike="noStrike" spc="-1">
                <a:solidFill>
                  <a:srgbClr val="000000"/>
                </a:solidFill>
                <a:latin typeface="Times New Roman"/>
                <a:ea typeface="Arial"/>
              </a:rPr>
              <a:t>Затраты по оперативному методу лечения составили:</a:t>
            </a:r>
            <a:endParaRPr lang="ru-RU" sz="1600" b="0" strike="noStrike" spc="-1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600" b="0" strike="noStrike" spc="-1">
                <a:solidFill>
                  <a:srgbClr val="000000"/>
                </a:solidFill>
                <a:latin typeface="Times New Roman"/>
                <a:ea typeface="Arial"/>
              </a:rPr>
              <a:t>Первичный прием – 304 рубля.</a:t>
            </a:r>
            <a:endParaRPr lang="ru-RU" sz="1600" b="0" strike="noStrike" spc="-1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600" b="0" strike="noStrike" spc="-1">
                <a:solidFill>
                  <a:srgbClr val="000000"/>
                </a:solidFill>
                <a:latin typeface="Times New Roman"/>
                <a:ea typeface="Arial"/>
              </a:rPr>
              <a:t>Наркоз – 585 рублей. </a:t>
            </a:r>
            <a:endParaRPr lang="ru-RU" sz="1600" b="0" strike="noStrike" spc="-1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600" b="0" strike="noStrike" spc="-1">
                <a:solidFill>
                  <a:srgbClr val="000000"/>
                </a:solidFill>
                <a:latin typeface="Times New Roman"/>
                <a:ea typeface="Arial"/>
              </a:rPr>
              <a:t>Мастэктомия – 2408  рублей.</a:t>
            </a:r>
            <a:endParaRPr lang="ru-RU" sz="1600" b="0" strike="noStrike" spc="-1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600" b="0" strike="noStrike" spc="-1">
                <a:solidFill>
                  <a:srgbClr val="000000"/>
                </a:solidFill>
                <a:latin typeface="Times New Roman"/>
                <a:ea typeface="Arial"/>
              </a:rPr>
              <a:t>Попона - бесплатно.</a:t>
            </a:r>
            <a:endParaRPr lang="ru-RU" sz="1600" b="0" strike="noStrike" spc="-1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600" b="0" strike="noStrike" spc="-1">
                <a:solidFill>
                  <a:srgbClr val="000000"/>
                </a:solidFill>
                <a:latin typeface="Times New Roman"/>
                <a:ea typeface="Arial"/>
              </a:rPr>
              <a:t>Повторный прием – бесплатно. </a:t>
            </a:r>
            <a:endParaRPr lang="ru-RU" sz="1600" b="0" strike="noStrike" spc="-1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600" b="0" strike="noStrike" spc="-1">
                <a:solidFill>
                  <a:srgbClr val="000000"/>
                </a:solidFill>
                <a:latin typeface="Times New Roman"/>
                <a:ea typeface="Arial"/>
              </a:rPr>
              <a:t>Снятие швов – 61 рубль.</a:t>
            </a:r>
            <a:endParaRPr lang="ru-RU" sz="1600" b="0" strike="noStrike" spc="-1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14000"/>
              </a:lnSpc>
            </a:pPr>
            <a:r>
              <a:rPr lang="ru-RU" sz="1600" b="0" strike="noStrike" spc="-1">
                <a:solidFill>
                  <a:srgbClr val="000000"/>
                </a:solidFill>
                <a:latin typeface="Times New Roman"/>
                <a:ea typeface="Arial"/>
              </a:rPr>
              <a:t>Всего: 3358  рублей. </a:t>
            </a:r>
            <a:endParaRPr lang="ru-RU" sz="16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Прямоугольник 227"/>
          <p:cNvSpPr/>
          <p:nvPr/>
        </p:nvSpPr>
        <p:spPr>
          <a:xfrm>
            <a:off x="180000" y="180000"/>
            <a:ext cx="8097840" cy="939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algn="just">
              <a:lnSpc>
                <a:spcPct val="114000"/>
              </a:lnSpc>
            </a:pPr>
            <a:r>
              <a:rPr lang="ru-RU" sz="1600" b="0" strike="noStrike" spc="-1">
                <a:solidFill>
                  <a:srgbClr val="000000"/>
                </a:solidFill>
                <a:latin typeface="Times New Roman"/>
                <a:ea typeface="Times New Roman"/>
              </a:rPr>
              <a:t>В Тамбовский  областной ветеринарный лечебно-диагностический центр 02.04.2024 года поступила собака по кличке Герда, породы Французский бульдог, возраст 6,5 лет с подозрениями на опухоль молочной железы.</a:t>
            </a:r>
            <a:endParaRPr lang="ru-RU" sz="16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" name="Рисунок 229"/>
          <p:cNvPicPr/>
          <p:nvPr/>
        </p:nvPicPr>
        <p:blipFill>
          <a:blip r:embed="rId2" cstate="print"/>
          <a:srcRect l="25699" t="18561" r="29053" b="25433"/>
          <a:stretch/>
        </p:blipFill>
        <p:spPr>
          <a:xfrm>
            <a:off x="360000" y="648720"/>
            <a:ext cx="8278920" cy="565020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Прямоугольник 230"/>
          <p:cNvSpPr/>
          <p:nvPr/>
        </p:nvSpPr>
        <p:spPr>
          <a:xfrm>
            <a:off x="541080" y="45720"/>
            <a:ext cx="8097840" cy="1213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3200" b="1" strike="noStrike" cap="small" spc="-1">
                <a:solidFill>
                  <a:schemeClr val="dk2"/>
                </a:solidFill>
                <a:latin typeface="Century Schoolbook"/>
                <a:ea typeface="Times New Roman"/>
              </a:rPr>
              <a:t>Заключение </a:t>
            </a: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2" name="Прямоугольник 231"/>
          <p:cNvSpPr/>
          <p:nvPr/>
        </p:nvSpPr>
        <p:spPr>
          <a:xfrm>
            <a:off x="360000" y="541080"/>
            <a:ext cx="8097840" cy="897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ru-RU" sz="1600" b="0" strike="noStrike" spc="-1">
                <a:solidFill>
                  <a:srgbClr val="000000"/>
                </a:solidFill>
                <a:latin typeface="Times New Roman"/>
                <a:ea typeface="Liberation Serif;Times New Roman"/>
              </a:rPr>
              <a:t>Опухоль - патологический процесс, представленный новообразованной тканью, в которой изменения генетического аппарата клеток приводят к нарушению регуляции их роста и дифференцировки.</a:t>
            </a:r>
            <a:endParaRPr lang="ru-RU" sz="16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Начальная">
      <a:dk1>
        <a:srgbClr val="000000"/>
      </a:dk1>
      <a:lt1>
        <a:srgbClr val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Эркер">
      <a:majorFont>
        <a:latin typeface="Century Schoolbook"/>
        <a:ea typeface="Arial"/>
        <a:cs typeface="Arial"/>
      </a:majorFont>
      <a:minorFont>
        <a:latin typeface="Century Schoolbook"/>
        <a:ea typeface="Arial"/>
        <a:cs typeface="Arial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35000"/>
              </a:schemeClr>
            </a:gs>
            <a:gs pos="30000">
              <a:schemeClr val="phClr">
                <a:tint val="38000"/>
              </a:schemeClr>
            </a:gs>
            <a:gs pos="75000">
              <a:schemeClr val="phClr">
                <a:tint val="55000"/>
              </a:schemeClr>
            </a:gs>
            <a:gs pos="100000">
              <a:schemeClr val="phClr">
                <a:tint val="70000"/>
              </a:schemeClr>
            </a:gs>
          </a:gsLst>
          <a:path path="circle">
            <a:fillToRect/>
          </a:path>
          <a:tileRect/>
        </a:gradFill>
        <a:gradFill>
          <a:gsLst>
            <a:gs pos="0">
              <a:schemeClr val="phClr">
                <a:shade val="63000"/>
              </a:schemeClr>
            </a:gs>
            <a:gs pos="30000">
              <a:schemeClr val="phClr">
                <a:shade val="58000"/>
              </a:schemeClr>
            </a:gs>
            <a:gs pos="75000">
              <a:schemeClr val="phClr">
                <a:shade val="30000"/>
              </a:schemeClr>
            </a:gs>
            <a:gs pos="100000">
              <a:schemeClr val="phClr">
                <a:shade val="15000"/>
              </a:schemeClr>
            </a:gs>
          </a:gsLst>
          <a:path path="circle">
            <a:fillToRect/>
          </a:path>
          <a:tileRect/>
        </a:gradFill>
      </a:fillStyleLst>
      <a:lnStyleLst>
        <a:ln w="12700" cap="flat" cmpd="sng" algn="ctr">
          <a:prstDash val="solid"/>
        </a:ln>
        <a:ln w="25400" cap="flat" cmpd="sng" algn="ctr">
          <a:prstDash val="solid"/>
        </a:ln>
        <a:ln w="34925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shade val="58000"/>
              </a:schemeClr>
            </a:gs>
            <a:gs pos="40000">
              <a:schemeClr val="phClr">
                <a:tint val="90000"/>
                <a:shade val="9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  <a:tileRect/>
        </a:gradFill>
        <a:blipFill rotWithShape="0">
          <a:blip xmlns:r="http://schemas.openxmlformats.org/officeDocument/2006/relationships" r:embed="rId1"/>
          <a:srcRect/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Эркер">
  <a:themeElements>
    <a:clrScheme name="Начальная">
      <a:dk1>
        <a:srgbClr val="000000"/>
      </a:dk1>
      <a:lt1>
        <a:srgbClr val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Эркер">
      <a:majorFont>
        <a:latin typeface="Century Schoolbook"/>
        <a:ea typeface="Arial"/>
        <a:cs typeface="Arial"/>
      </a:majorFont>
      <a:minorFont>
        <a:latin typeface="Century Schoolbook"/>
        <a:ea typeface="Arial"/>
        <a:cs typeface="Arial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35000"/>
              </a:schemeClr>
            </a:gs>
            <a:gs pos="30000">
              <a:schemeClr val="phClr">
                <a:tint val="38000"/>
              </a:schemeClr>
            </a:gs>
            <a:gs pos="75000">
              <a:schemeClr val="phClr">
                <a:tint val="55000"/>
              </a:schemeClr>
            </a:gs>
            <a:gs pos="100000">
              <a:schemeClr val="phClr">
                <a:tint val="70000"/>
              </a:schemeClr>
            </a:gs>
          </a:gsLst>
          <a:path path="circle">
            <a:fillToRect/>
          </a:path>
          <a:tileRect/>
        </a:gradFill>
        <a:gradFill>
          <a:gsLst>
            <a:gs pos="0">
              <a:schemeClr val="phClr">
                <a:shade val="63000"/>
              </a:schemeClr>
            </a:gs>
            <a:gs pos="30000">
              <a:schemeClr val="phClr">
                <a:shade val="58000"/>
              </a:schemeClr>
            </a:gs>
            <a:gs pos="75000">
              <a:schemeClr val="phClr">
                <a:shade val="30000"/>
              </a:schemeClr>
            </a:gs>
            <a:gs pos="100000">
              <a:schemeClr val="phClr">
                <a:shade val="15000"/>
              </a:schemeClr>
            </a:gs>
          </a:gsLst>
          <a:path path="circle">
            <a:fillToRect/>
          </a:path>
          <a:tileRect/>
        </a:gradFill>
      </a:fillStyleLst>
      <a:lnStyleLst>
        <a:ln w="12700" cap="flat" cmpd="sng" algn="ctr">
          <a:prstDash val="solid"/>
        </a:ln>
        <a:ln w="25400" cap="flat" cmpd="sng" algn="ctr">
          <a:prstDash val="solid"/>
        </a:ln>
        <a:ln w="34925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shade val="58000"/>
              </a:schemeClr>
            </a:gs>
            <a:gs pos="40000">
              <a:schemeClr val="phClr">
                <a:tint val="90000"/>
                <a:shade val="9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  <a:tileRect/>
        </a:gradFill>
        <a:blipFill rotWithShape="0">
          <a:blip xmlns:r="http://schemas.openxmlformats.org/officeDocument/2006/relationships" r:embed="rId1"/>
          <a:srcRect/>
          <a:tile tx="0" ty="0" sx="40000" sy="50000" flip="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Эркер">
  <a:themeElements>
    <a:clrScheme name="Начальная">
      <a:dk1>
        <a:srgbClr val="000000"/>
      </a:dk1>
      <a:lt1>
        <a:srgbClr val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Эркер">
      <a:majorFont>
        <a:latin typeface="Century Schoolbook"/>
        <a:ea typeface="Arial"/>
        <a:cs typeface="Arial"/>
      </a:majorFont>
      <a:minorFont>
        <a:latin typeface="Century Schoolbook"/>
        <a:ea typeface="Arial"/>
        <a:cs typeface="Arial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35000"/>
              </a:schemeClr>
            </a:gs>
            <a:gs pos="30000">
              <a:schemeClr val="phClr">
                <a:tint val="38000"/>
              </a:schemeClr>
            </a:gs>
            <a:gs pos="75000">
              <a:schemeClr val="phClr">
                <a:tint val="55000"/>
              </a:schemeClr>
            </a:gs>
            <a:gs pos="100000">
              <a:schemeClr val="phClr">
                <a:tint val="70000"/>
              </a:schemeClr>
            </a:gs>
          </a:gsLst>
          <a:path path="circle">
            <a:fillToRect/>
          </a:path>
          <a:tileRect/>
        </a:gradFill>
        <a:gradFill>
          <a:gsLst>
            <a:gs pos="0">
              <a:schemeClr val="phClr">
                <a:shade val="63000"/>
              </a:schemeClr>
            </a:gs>
            <a:gs pos="30000">
              <a:schemeClr val="phClr">
                <a:shade val="58000"/>
              </a:schemeClr>
            </a:gs>
            <a:gs pos="75000">
              <a:schemeClr val="phClr">
                <a:shade val="30000"/>
              </a:schemeClr>
            </a:gs>
            <a:gs pos="100000">
              <a:schemeClr val="phClr">
                <a:shade val="15000"/>
              </a:schemeClr>
            </a:gs>
          </a:gsLst>
          <a:path path="circle">
            <a:fillToRect/>
          </a:path>
          <a:tileRect/>
        </a:gradFill>
      </a:fillStyleLst>
      <a:lnStyleLst>
        <a:ln w="12700" cap="flat" cmpd="sng" algn="ctr">
          <a:prstDash val="solid"/>
        </a:ln>
        <a:ln w="25400" cap="flat" cmpd="sng" algn="ctr">
          <a:prstDash val="solid"/>
        </a:ln>
        <a:ln w="34925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shade val="58000"/>
              </a:schemeClr>
            </a:gs>
            <a:gs pos="40000">
              <a:schemeClr val="phClr">
                <a:tint val="90000"/>
                <a:shade val="9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  <a:tileRect/>
        </a:gradFill>
        <a:blipFill rotWithShape="0">
          <a:blip xmlns:r="http://schemas.openxmlformats.org/officeDocument/2006/relationships" r:embed="rId1"/>
          <a:srcRect/>
          <a:tile tx="0" ty="0" sx="40000" sy="50000" flip="y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Эркер">
  <a:themeElements>
    <a:clrScheme name="Начальная">
      <a:dk1>
        <a:srgbClr val="000000"/>
      </a:dk1>
      <a:lt1>
        <a:srgbClr val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Эркер">
      <a:majorFont>
        <a:latin typeface="Century Schoolbook"/>
        <a:ea typeface="Arial"/>
        <a:cs typeface="Arial"/>
      </a:majorFont>
      <a:minorFont>
        <a:latin typeface="Century Schoolbook"/>
        <a:ea typeface="Arial"/>
        <a:cs typeface="Arial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35000"/>
              </a:schemeClr>
            </a:gs>
            <a:gs pos="30000">
              <a:schemeClr val="phClr">
                <a:tint val="38000"/>
              </a:schemeClr>
            </a:gs>
            <a:gs pos="75000">
              <a:schemeClr val="phClr">
                <a:tint val="55000"/>
              </a:schemeClr>
            </a:gs>
            <a:gs pos="100000">
              <a:schemeClr val="phClr">
                <a:tint val="70000"/>
              </a:schemeClr>
            </a:gs>
          </a:gsLst>
          <a:path path="circle">
            <a:fillToRect/>
          </a:path>
          <a:tileRect/>
        </a:gradFill>
        <a:gradFill>
          <a:gsLst>
            <a:gs pos="0">
              <a:schemeClr val="phClr">
                <a:shade val="63000"/>
              </a:schemeClr>
            </a:gs>
            <a:gs pos="30000">
              <a:schemeClr val="phClr">
                <a:shade val="58000"/>
              </a:schemeClr>
            </a:gs>
            <a:gs pos="75000">
              <a:schemeClr val="phClr">
                <a:shade val="30000"/>
              </a:schemeClr>
            </a:gs>
            <a:gs pos="100000">
              <a:schemeClr val="phClr">
                <a:shade val="15000"/>
              </a:schemeClr>
            </a:gs>
          </a:gsLst>
          <a:path path="circle">
            <a:fillToRect/>
          </a:path>
          <a:tileRect/>
        </a:gradFill>
      </a:fillStyleLst>
      <a:lnStyleLst>
        <a:ln w="12700" cap="flat" cmpd="sng" algn="ctr">
          <a:prstDash val="solid"/>
        </a:ln>
        <a:ln w="25400" cap="flat" cmpd="sng" algn="ctr">
          <a:prstDash val="solid"/>
        </a:ln>
        <a:ln w="34925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shade val="58000"/>
              </a:schemeClr>
            </a:gs>
            <a:gs pos="40000">
              <a:schemeClr val="phClr">
                <a:tint val="90000"/>
                <a:shade val="9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  <a:tileRect/>
        </a:gradFill>
        <a:blipFill rotWithShape="0">
          <a:blip xmlns:r="http://schemas.openxmlformats.org/officeDocument/2006/relationships" r:embed="rId1"/>
          <a:srcRect/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42</TotalTime>
  <Words>327</Words>
  <Application>Microsoft Office PowerPoint</Application>
  <PresentationFormat>Экран (4:3)</PresentationFormat>
  <Paragraphs>40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4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Эркер</vt:lpstr>
      <vt:lpstr>Эркер</vt:lpstr>
      <vt:lpstr>Эркер</vt:lpstr>
      <vt:lpstr>Эркер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Саркоптоз</dc:title>
  <dc:subject/>
  <dc:creator>wwww</dc:creator>
  <dc:description/>
  <cp:lastModifiedBy>GMR</cp:lastModifiedBy>
  <cp:revision>39</cp:revision>
  <dcterms:created xsi:type="dcterms:W3CDTF">2022-10-06T12:18:43Z</dcterms:created>
  <dcterms:modified xsi:type="dcterms:W3CDTF">2025-06-15T23:24:03Z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MClips">
    <vt:i4>2</vt:i4>
  </property>
  <property fmtid="{D5CDD505-2E9C-101B-9397-08002B2CF9AE}" pid="3" name="Notes">
    <vt:i4>26</vt:i4>
  </property>
  <property fmtid="{D5CDD505-2E9C-101B-9397-08002B2CF9AE}" pid="4" name="PresentationFormat">
    <vt:lpwstr>Экран (4:3)</vt:lpwstr>
  </property>
  <property fmtid="{D5CDD505-2E9C-101B-9397-08002B2CF9AE}" pid="5" name="Slides">
    <vt:i4>26</vt:i4>
  </property>
</Properties>
</file>