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2"/>
  </p:notesMasterIdLst>
  <p:sldIdLst>
    <p:sldId id="261" r:id="rId2"/>
    <p:sldId id="285" r:id="rId3"/>
    <p:sldId id="301" r:id="rId4"/>
    <p:sldId id="286" r:id="rId5"/>
    <p:sldId id="287" r:id="rId6"/>
    <p:sldId id="291" r:id="rId7"/>
    <p:sldId id="288" r:id="rId8"/>
    <p:sldId id="292" r:id="rId9"/>
    <p:sldId id="293" r:id="rId10"/>
    <p:sldId id="295" r:id="rId11"/>
    <p:sldId id="294" r:id="rId12"/>
    <p:sldId id="290" r:id="rId13"/>
    <p:sldId id="296" r:id="rId14"/>
    <p:sldId id="298" r:id="rId15"/>
    <p:sldId id="297" r:id="rId16"/>
    <p:sldId id="300" r:id="rId17"/>
    <p:sldId id="299" r:id="rId18"/>
    <p:sldId id="289" r:id="rId19"/>
    <p:sldId id="302" r:id="rId20"/>
    <p:sldId id="303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806" autoAdjust="0"/>
    <p:restoredTop sz="93761" autoAdjust="0"/>
  </p:normalViewPr>
  <p:slideViewPr>
    <p:cSldViewPr>
      <p:cViewPr>
        <p:scale>
          <a:sx n="64" d="100"/>
          <a:sy n="64" d="100"/>
        </p:scale>
        <p:origin x="-76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D208327-5FF6-4C82-8264-06D06451DDCD}" type="datetimeFigureOut">
              <a:rPr lang="ru-RU"/>
              <a:pPr>
                <a:defRPr/>
              </a:pPr>
              <a:t>08.04.2018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9E4A29E-ED2A-4D3E-BBE1-2662087EE54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9E4A29E-ED2A-4D3E-BBE1-2662087EE54A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26C34-34E4-403D-8ACF-F62B8D866415}" type="datetimeFigureOut">
              <a:rPr lang="en-US"/>
              <a:pPr>
                <a:defRPr/>
              </a:pPr>
              <a:t>4/8/2018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5A9C5-DC4F-47CA-9965-10A058C13F2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85A7B-127E-4BB9-ADFE-0370B5DA63F4}" type="datetimeFigureOut">
              <a:rPr lang="en-US"/>
              <a:pPr>
                <a:defRPr/>
              </a:pPr>
              <a:t>4/8/2018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F2F76-1156-4D5F-90FF-2FDD4F5EF86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E12A7-AD36-42D0-BFE3-8E89330B7B7A}" type="datetimeFigureOut">
              <a:rPr lang="en-US"/>
              <a:pPr>
                <a:defRPr/>
              </a:pPr>
              <a:t>4/8/2018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263A2-A5B7-412B-9032-E63B2CC14D0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0FBB9-13D6-4CCC-A3C8-6BB4F7918AF8}" type="datetimeFigureOut">
              <a:rPr lang="en-US"/>
              <a:pPr>
                <a:defRPr/>
              </a:pPr>
              <a:t>4/8/2018</a:t>
            </a:fld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AEADB-6337-4111-9184-C15F41D94F0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C6C52-AB74-4BA9-82B6-1B00B1E645D0}" type="datetimeFigureOut">
              <a:rPr lang="en-US"/>
              <a:pPr>
                <a:defRPr/>
              </a:pPr>
              <a:t>4/8/2018</a:t>
            </a:fld>
            <a:endParaRPr lang="en-US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3FDB1-28E7-4A2A-85B5-A090C0EE8AF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32AEF-1C5E-4B34-8C25-74C307CF4D8E}" type="datetimeFigureOut">
              <a:rPr lang="en-US"/>
              <a:pPr>
                <a:defRPr/>
              </a:pPr>
              <a:t>4/8/2018</a:t>
            </a:fld>
            <a:endParaRPr lang="en-US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29CCB-4389-4779-A147-09D788ADAE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926E1-7556-43CA-B16B-1725BCFD5FD9}" type="datetimeFigureOut">
              <a:rPr lang="en-US"/>
              <a:pPr>
                <a:defRPr/>
              </a:pPr>
              <a:t>4/8/2018</a:t>
            </a:fld>
            <a:endParaRPr lang="en-US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BD019-E7B0-433F-B0B2-E4186783D6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CC4C2-8637-4503-BFD9-0B6F6390C008}" type="datetimeFigureOut">
              <a:rPr lang="en-US"/>
              <a:pPr>
                <a:defRPr/>
              </a:pPr>
              <a:t>4/8/2018</a:t>
            </a:fld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94DC2-875C-419B-8A85-B8E10C58F67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6C0FC-B770-478A-88F6-5FB5D7FC67CE}" type="datetimeFigureOut">
              <a:rPr lang="en-US"/>
              <a:pPr>
                <a:defRPr/>
              </a:pPr>
              <a:t>4/8/2018</a:t>
            </a:fld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EF7FA-C4AC-4C17-985C-9EB2F8F8D9B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12ECD-EEC8-4CA6-A2D6-99AFD912C051}" type="datetimeFigureOut">
              <a:rPr lang="en-US"/>
              <a:pPr>
                <a:defRPr/>
              </a:pPr>
              <a:t>4/8/2018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E5FB7-5786-45F1-A840-B0F1C3597EC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BB8AC-FE6C-4974-A3A3-EBF64753AA0F}" type="datetimeFigureOut">
              <a:rPr lang="en-US"/>
              <a:pPr>
                <a:defRPr/>
              </a:pPr>
              <a:t>4/8/2018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E86FF-8212-410E-98FF-DC8C863C3DB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BE5161-5BA9-457A-BEE8-EF25840C0D80}" type="datetimeFigureOut">
              <a:rPr lang="en-US"/>
              <a:pPr>
                <a:defRPr/>
              </a:pPr>
              <a:t>4/8/2018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66313D-6DEF-427C-B3D2-FF5BF9B25D5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ru.wikipedia.org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" y="2667000"/>
            <a:ext cx="8686800" cy="609600"/>
          </a:xfrm>
        </p:spPr>
        <p:txBody>
          <a:bodyPr rtlCol="0">
            <a:normAutofit fontScale="90000"/>
          </a:bodyPr>
          <a:lstStyle/>
          <a:p>
            <a:pPr algn="l"/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Мои цветочные фантазии в технике кусудама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53000" y="4343400"/>
            <a:ext cx="3962400" cy="1600200"/>
          </a:xfrm>
        </p:spPr>
        <p:txBody>
          <a:bodyPr rtlCol="0">
            <a:normAutofit fontScale="25000" lnSpcReduction="20000"/>
          </a:bodyPr>
          <a:lstStyle/>
          <a:p>
            <a:pPr algn="l"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7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Автор работы: Кастарнова</a:t>
            </a:r>
            <a:br>
              <a:rPr lang="ru-RU" sz="7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Кристина – ученица 5-го класса </a:t>
            </a:r>
            <a:br>
              <a:rPr lang="ru-RU" sz="7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Руководитель :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7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Горгосова Любовь Николаевна -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7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учитель биологии</a:t>
            </a:r>
          </a:p>
        </p:txBody>
      </p:sp>
      <p:sp>
        <p:nvSpPr>
          <p:cNvPr id="3076" name="TextBox 3"/>
          <p:cNvSpPr txBox="1">
            <a:spLocks noChangeArrowheads="1"/>
          </p:cNvSpPr>
          <p:nvPr/>
        </p:nvSpPr>
        <p:spPr bwMode="auto">
          <a:xfrm>
            <a:off x="4572000" y="-228599"/>
            <a:ext cx="42672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363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Муниципальное общеобразовательное учреждение «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Средняя общеобразовательная школа №8»</a:t>
            </a:r>
          </a:p>
          <a:p>
            <a:pPr marL="360363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с. Грушевского Александровского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района Ставропольского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края</a:t>
            </a:r>
          </a:p>
          <a:p>
            <a:pPr>
              <a:defRPr/>
            </a:pPr>
            <a:r>
              <a:rPr lang="ru-RU" dirty="0" smtClean="0">
                <a:latin typeface="Calibri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0" y="6019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E:\фото крис\IMG_06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886200"/>
            <a:ext cx="3657600" cy="2590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8610600" y="3505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04800"/>
            <a:ext cx="838200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выяснить, что такое кусудама, самой смастерить несколько видов кусудам.</a:t>
            </a:r>
          </a:p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1.Изучить литературу об оригами и кусудамах;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2.Изучить разнообразие кусудам;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3.Научиться самой  делать кусудамы.</a:t>
            </a:r>
          </a:p>
          <a:p>
            <a:pPr eaLnBrk="0" hangingPunct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Объект исследования: 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кусудамы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Методы исследования: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изучение материалов Интернет, энциклопедической, научной литературы; наблюдение, сбор образцов кусудам,  классификация и обобщение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eaLnBrk="0" hangingPunct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Характеристика работы: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теоретическая и экспериментальная, основана на изучении и обобщении сведений, фактов, материалов, содержащихся в различных источниках, а также полученных в результате проведения собственных наблюдений.</a:t>
            </a: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> </a:t>
            </a:r>
          </a:p>
          <a:p>
            <a:pPr lvl="0" eaLnBrk="0" hangingPunct="0"/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1143000"/>
            <a:ext cx="8610600" cy="5115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Само слово представляет собой комбинацию двух японских слов: кусури (лекарство) и тама (шар). Дословно – лекарственный шар… Что имели в виду японцы, когда давали название этому искусству? Звучит загадочно.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настоящее время кусудама – это искусство создания шаров (их тоже называют кусудамы) из множества одинаковых модулей, похожих на цветы. Получается такой интересный букетик из оригинальных цветов, который не стыдно подарить.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Кусудама – интересное хобби, которое не только поможет скоротать время, но и подарит радость вам и вашим близким.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Хотите сделать оригинальный подарок, удивить человека и сделать ему приятно – подарите кусудаму. Кусудама – лучший подарок своими руками!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Кусудама вообще штука интересная и, помимо прочего, может служить отличным украшением интерьер.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0" y="32766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524000" y="533400"/>
            <a:ext cx="61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такое кусудама?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SWI\Рабочий стол\фото крис\IMG_04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990600"/>
            <a:ext cx="3429000" cy="2438400"/>
          </a:xfrm>
          <a:prstGeom prst="rect">
            <a:avLst/>
          </a:prstGeom>
          <a:noFill/>
        </p:spPr>
      </p:pic>
      <p:pic>
        <p:nvPicPr>
          <p:cNvPr id="2051" name="Picture 3" descr="C:\Documents and Settings\SWI\Рабочий стол\фото крис\IMG_0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914400"/>
            <a:ext cx="3581400" cy="2590800"/>
          </a:xfrm>
          <a:prstGeom prst="rect">
            <a:avLst/>
          </a:prstGeom>
          <a:noFill/>
        </p:spPr>
      </p:pic>
      <p:pic>
        <p:nvPicPr>
          <p:cNvPr id="2052" name="Picture 4" descr="C:\Documents and Settings\SWI\Рабочий стол\фото крис\IMG_04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3810000"/>
            <a:ext cx="3911600" cy="2743200"/>
          </a:xfrm>
          <a:prstGeom prst="rect">
            <a:avLst/>
          </a:prstGeom>
          <a:noFill/>
        </p:spPr>
      </p:pic>
      <p:pic>
        <p:nvPicPr>
          <p:cNvPr id="2053" name="Picture 5" descr="C:\Documents and Settings\SWI\Рабочий стол\фото крис\IMG_047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5400" y="3810000"/>
            <a:ext cx="3581400" cy="2667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838200" y="152400"/>
            <a:ext cx="76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Кусудамы своими руками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SWI\Рабочий стол\фото крис\IMG_04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914400"/>
            <a:ext cx="8229600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3048000" y="62484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00200" y="0"/>
            <a:ext cx="61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Классическая кусудама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057400" y="0"/>
            <a:ext cx="3886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работой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Documents and Settings\SWI\Рабочий стол\фото крис\IMG_04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609600"/>
            <a:ext cx="3911600" cy="2743200"/>
          </a:xfrm>
          <a:prstGeom prst="rect">
            <a:avLst/>
          </a:prstGeom>
          <a:noFill/>
        </p:spPr>
      </p:pic>
      <p:pic>
        <p:nvPicPr>
          <p:cNvPr id="4099" name="Picture 3" descr="C:\Documents and Settings\SWI\Рабочий стол\фото крис\IMG_05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609600"/>
            <a:ext cx="3733800" cy="2667000"/>
          </a:xfrm>
          <a:prstGeom prst="rect">
            <a:avLst/>
          </a:prstGeom>
          <a:noFill/>
        </p:spPr>
      </p:pic>
      <p:pic>
        <p:nvPicPr>
          <p:cNvPr id="4100" name="Picture 4" descr="C:\Documents and Settings\SWI\Рабочий стол\фото крис\IMG_05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8000" y="3733800"/>
            <a:ext cx="3987800" cy="2743200"/>
          </a:xfrm>
          <a:prstGeom prst="rect">
            <a:avLst/>
          </a:prstGeom>
          <a:noFill/>
        </p:spPr>
      </p:pic>
      <p:pic>
        <p:nvPicPr>
          <p:cNvPr id="4101" name="Picture 5" descr="C:\Documents and Settings\SWI\Рабочий стол\фото крис\IMG_05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5400" y="3733800"/>
            <a:ext cx="3733800" cy="266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WI\Рабочий стол\фото крис\IMG_05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838200"/>
            <a:ext cx="8128000" cy="563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219200" y="228600"/>
            <a:ext cx="685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Ваза с цветами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SWI\Рабочий стол\фото крис\IMG_05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685800"/>
            <a:ext cx="4038600" cy="2667000"/>
          </a:xfrm>
          <a:prstGeom prst="rect">
            <a:avLst/>
          </a:prstGeom>
          <a:noFill/>
        </p:spPr>
      </p:pic>
      <p:pic>
        <p:nvPicPr>
          <p:cNvPr id="7171" name="Picture 3" descr="C:\Documents and Settings\SWI\Рабочий стол\фото крис\IMG_05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609600"/>
            <a:ext cx="3733800" cy="2743200"/>
          </a:xfrm>
          <a:prstGeom prst="rect">
            <a:avLst/>
          </a:prstGeom>
          <a:noFill/>
        </p:spPr>
      </p:pic>
      <p:pic>
        <p:nvPicPr>
          <p:cNvPr id="7172" name="Picture 4" descr="C:\Documents and Settings\SWI\Рабочий стол\фото крис\IMG_05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3657600"/>
            <a:ext cx="3657600" cy="2895600"/>
          </a:xfrm>
          <a:prstGeom prst="rect">
            <a:avLst/>
          </a:prstGeom>
          <a:noFill/>
        </p:spPr>
      </p:pic>
      <p:pic>
        <p:nvPicPr>
          <p:cNvPr id="7173" name="Picture 5" descr="C:\Documents and Settings\SWI\Рабочий стол\фото крис\IMG_05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3733800"/>
            <a:ext cx="4191000" cy="27432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524000" y="0"/>
            <a:ext cx="533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Процесс работы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SWI\Рабочий стол\фото крис\IMG_05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762000"/>
            <a:ext cx="812800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371600" y="0"/>
            <a:ext cx="723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Кусудама  «Колокольчик»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SWI\Рабочий стол\фото крис\IMG_05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533400"/>
            <a:ext cx="3810000" cy="2590800"/>
          </a:xfrm>
          <a:prstGeom prst="rect">
            <a:avLst/>
          </a:prstGeom>
          <a:noFill/>
        </p:spPr>
      </p:pic>
      <p:pic>
        <p:nvPicPr>
          <p:cNvPr id="8195" name="Picture 3" descr="C:\Documents and Settings\SWI\Рабочий стол\фото крис\IMG_05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3810000"/>
            <a:ext cx="3835400" cy="2667000"/>
          </a:xfrm>
          <a:prstGeom prst="rect">
            <a:avLst/>
          </a:prstGeom>
          <a:noFill/>
        </p:spPr>
      </p:pic>
      <p:pic>
        <p:nvPicPr>
          <p:cNvPr id="8196" name="Picture 4" descr="C:\Documents and Settings\SWI\Рабочий стол\фото крис\IMG_05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3733800"/>
            <a:ext cx="3733800" cy="2743200"/>
          </a:xfrm>
          <a:prstGeom prst="rect">
            <a:avLst/>
          </a:prstGeom>
          <a:noFill/>
        </p:spPr>
      </p:pic>
      <p:pic>
        <p:nvPicPr>
          <p:cNvPr id="8197" name="Picture 5" descr="C:\Documents and Settings\SWI\Рабочий стол\фото крис\IMG_05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533400"/>
            <a:ext cx="3911600" cy="2667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676400" y="0"/>
            <a:ext cx="548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Создаю шедевр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SWI\Рабочий стол\фото крис\IMG_05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685800"/>
            <a:ext cx="5410200" cy="5867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905000" y="0"/>
            <a:ext cx="495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Кусудама «Лилия»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SWI\Рабочий стол\фото крис\IMG_05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533400"/>
            <a:ext cx="3759200" cy="2667000"/>
          </a:xfrm>
          <a:prstGeom prst="rect">
            <a:avLst/>
          </a:prstGeom>
          <a:noFill/>
        </p:spPr>
      </p:pic>
      <p:pic>
        <p:nvPicPr>
          <p:cNvPr id="10243" name="Picture 3" descr="C:\Documents and Settings\SWI\Рабочий стол\фото крис\IMG_05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533400"/>
            <a:ext cx="3683000" cy="2667000"/>
          </a:xfrm>
          <a:prstGeom prst="rect">
            <a:avLst/>
          </a:prstGeom>
          <a:noFill/>
        </p:spPr>
      </p:pic>
      <p:pic>
        <p:nvPicPr>
          <p:cNvPr id="10244" name="Picture 4" descr="C:\Documents and Settings\SWI\Рабочий стол\фото крис\IMG_05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8000" y="3886200"/>
            <a:ext cx="3683000" cy="2590800"/>
          </a:xfrm>
          <a:prstGeom prst="rect">
            <a:avLst/>
          </a:prstGeom>
          <a:noFill/>
        </p:spPr>
      </p:pic>
      <p:pic>
        <p:nvPicPr>
          <p:cNvPr id="10245" name="Picture 5" descr="C:\Documents and Settings\SWI\Рабочий стол\фото крис\IMG_059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800" y="3962400"/>
            <a:ext cx="3886200" cy="25146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438400" y="0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работой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SWI\Рабочий стол\фото крис\IMG_05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838200"/>
            <a:ext cx="8128000" cy="563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371600" y="2286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Кусудама «Шар»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SWI\Рабочий стол\фото крис\IMG_06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609600"/>
            <a:ext cx="4064000" cy="2743200"/>
          </a:xfrm>
          <a:prstGeom prst="rect">
            <a:avLst/>
          </a:prstGeom>
          <a:noFill/>
        </p:spPr>
      </p:pic>
      <p:pic>
        <p:nvPicPr>
          <p:cNvPr id="14339" name="Picture 3" descr="C:\Documents and Settings\SWI\Рабочий стол\фото крис\IMG_06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685800"/>
            <a:ext cx="3581400" cy="2667000"/>
          </a:xfrm>
          <a:prstGeom prst="rect">
            <a:avLst/>
          </a:prstGeom>
          <a:noFill/>
        </p:spPr>
      </p:pic>
      <p:pic>
        <p:nvPicPr>
          <p:cNvPr id="14340" name="Picture 4" descr="C:\Documents and Settings\SWI\Рабочий стол\фото крис\IMG_06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733800"/>
            <a:ext cx="3657600" cy="2743200"/>
          </a:xfrm>
          <a:prstGeom prst="rect">
            <a:avLst/>
          </a:prstGeom>
          <a:noFill/>
        </p:spPr>
      </p:pic>
      <p:pic>
        <p:nvPicPr>
          <p:cNvPr id="14341" name="Picture 5" descr="C:\Documents and Settings\SWI\Рабочий стол\фото крис\IMG_06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3810000"/>
            <a:ext cx="3606800" cy="2667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219200" y="0"/>
            <a:ext cx="624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Над созданием будущей розы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SWI\Рабочий стол\фото крис\IMG_06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762000"/>
            <a:ext cx="812800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371600" y="0"/>
            <a:ext cx="563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Кусудама «Роза»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SWI\Рабочий стол\фото крис\IMG_06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762000"/>
            <a:ext cx="3987800" cy="2590800"/>
          </a:xfrm>
          <a:prstGeom prst="rect">
            <a:avLst/>
          </a:prstGeom>
          <a:noFill/>
        </p:spPr>
      </p:pic>
      <p:pic>
        <p:nvPicPr>
          <p:cNvPr id="15363" name="Picture 3" descr="C:\Documents and Settings\SWI\Рабочий стол\фото крис\IMG_06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762000"/>
            <a:ext cx="3810000" cy="2514600"/>
          </a:xfrm>
          <a:prstGeom prst="rect">
            <a:avLst/>
          </a:prstGeom>
          <a:noFill/>
        </p:spPr>
      </p:pic>
      <p:pic>
        <p:nvPicPr>
          <p:cNvPr id="15364" name="Picture 4" descr="C:\Documents and Settings\SWI\Рабочий стол\фото крис\IMG_06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8000" y="3657600"/>
            <a:ext cx="3911600" cy="2819400"/>
          </a:xfrm>
          <a:prstGeom prst="rect">
            <a:avLst/>
          </a:prstGeom>
          <a:noFill/>
        </p:spPr>
      </p:pic>
      <p:pic>
        <p:nvPicPr>
          <p:cNvPr id="15365" name="Picture 5" descr="C:\Documents and Settings\SWI\Рабочий стол\фото крис\IMG_06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3733800"/>
            <a:ext cx="3886200" cy="27432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90600" y="1"/>
            <a:ext cx="662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Работа над подарком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SWI\Рабочий стол\фото крис\IMG_06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914400"/>
            <a:ext cx="8128000" cy="5562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143000" y="152400"/>
            <a:ext cx="723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Кусудама « Букет»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SWI\Рабочий стол\фото крис\IMG_06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685800"/>
            <a:ext cx="8128000" cy="5867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295400" y="1"/>
            <a:ext cx="670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 правда ли   красота!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33400" y="0"/>
            <a:ext cx="8077200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ЗАКЛЮЧЕНИЕ </a:t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Многие ученики нашей школы осознают, что сделать такую красивую и очень полезную вещицу – дорого стоит. И действительно, в процессе её изготовления и любования на готовую вещицу может повыситься и уровень интеллекта, и самооценка любого. Таким образом, в процессе своего исследования я убедилась, что нужно добывать интересную информацию, делиться ей с окружающими. Повышать и свой интеллект и интеллект окружающих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тебя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людей. </a:t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Создание кусудам – это такое занятие, которое способно дарить и щедро дарит людям радость одухотворённого соединения движения мысли, души и рук даже при  самых сложных жизненных обстоятельствах. Так хочется верить,  что люди все-таки будут пытаться делать мир краше, чище, уютнее, будут беречь свое здоровье и здоровье  своих близких. И я верю, что поможет им в этом кусудама.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685800" y="762000"/>
            <a:ext cx="8001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ЛИТЕРАТУРА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http://ru.wikipedia.org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Сайт.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CUSUDAMA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Кусудамы. Планета оригами.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Кусудама   «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Sweet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Spring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Kusudama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Ball Origami,   1990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Афонькин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Афонькина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Волшебные шары Кусудамы ,2017.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1570</TotalTime>
  <Words>276</Words>
  <Application>Microsoft Office PowerPoint</Application>
  <PresentationFormat>Экран (4:3)</PresentationFormat>
  <Paragraphs>44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Мои цветочные фантазии в технике кусудама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SWI</cp:lastModifiedBy>
  <cp:revision>160</cp:revision>
  <dcterms:modified xsi:type="dcterms:W3CDTF">2018-04-08T17:40:12Z</dcterms:modified>
</cp:coreProperties>
</file>