
<file path=[Content_Types].xml><?xml version="1.0" encoding="utf-8"?>
<Types xmlns="http://schemas.openxmlformats.org/package/2006/content-types">
  <Default Extension="png" ContentType="image/png"/>
  <Default Extension="jpeg" ContentType="image/jpeg"/>
  <Default Extension="webp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5" r:id="rId4"/>
    <p:sldId id="257" r:id="rId5"/>
    <p:sldId id="263" r:id="rId6"/>
    <p:sldId id="264" r:id="rId7"/>
    <p:sldId id="262" r:id="rId8"/>
    <p:sldId id="268" r:id="rId9"/>
    <p:sldId id="270" r:id="rId10"/>
    <p:sldId id="269" r:id="rId11"/>
    <p:sldId id="259" r:id="rId12"/>
    <p:sldId id="267" r:id="rId13"/>
    <p:sldId id="261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EC18B2-4DD0-45A5-9601-C105F8C36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1F7E60D-8FE1-4FFD-BC02-2D25372B06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6CADC1E-782B-4020-A809-F8650B3AA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5D256-1393-4A3E-9EB5-D044463B923C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90DD47F-AE23-45BA-9969-21B441D9C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163B01-2400-4E90-878A-6E74CAEE0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BE1CC-E910-44EF-8A98-38ACF6EB25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517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2E5A9A-0CE1-423C-8E95-49B16C5B1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99CEAB-EC59-435A-9F98-800A53018F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871F6AB-23FB-4842-A181-8E179BB48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5D256-1393-4A3E-9EB5-D044463B923C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7094055-8D75-4334-8223-F6CA1FF66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01D89D-61B5-4F59-8617-9E78444DD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BE1CC-E910-44EF-8A98-38ACF6EB25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902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CD4BED-190E-430E-9C1C-7C78A7F4C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C877545-E7E1-43DE-B071-FE6F0CCA7D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63F0A53-8AD7-4D52-80BF-EF7B2FAFA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5D256-1393-4A3E-9EB5-D044463B923C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8AFB081-C397-479A-B642-FFE9BA35A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8BC37E3-8529-4E9E-B8A0-2747858E8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BE1CC-E910-44EF-8A98-38ACF6EB25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239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95A01A-7B83-48DC-9FCA-820AF04D5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4758F54-AC94-4690-B5A0-26F60DA1BA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C58831E-DC42-4336-889F-5B90C4E9C3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9F1219C-2A1C-452B-8AE5-B7EF3BB56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5D256-1393-4A3E-9EB5-D044463B923C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3F32DC8-FB7C-4542-927C-BCC1C4FD5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9653911-98ED-402D-B5D0-443123C4E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BE1CC-E910-44EF-8A98-38ACF6EB25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194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F82CD-779B-4FA9-AB02-5A5F736C2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E1A412F-73F0-4B1A-B7B8-F36A595FA7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E253C57-28E9-4979-A561-65AD4B3A3B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573D8AF-DDAB-41E1-93B6-F6D8DF54F3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2E0D89B-478F-476A-A5AD-C49DD4AACB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46F77F7-372C-42EB-A313-1BC476B05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5D256-1393-4A3E-9EB5-D044463B923C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F084777-0D1E-453A-B100-58E6442FE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15181CD-92E1-4474-8DEF-2BD362880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BE1CC-E910-44EF-8A98-38ACF6EB25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998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79BD93-C741-494B-AD1A-4EDE709C4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E314E1E-7D72-4D8F-8623-87313C082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5D256-1393-4A3E-9EB5-D044463B923C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0CC2AF8-87E6-4C45-93C2-A057607FF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47B4EFC-5F66-4591-ACC7-617A8661A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BE1CC-E910-44EF-8A98-38ACF6EB25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521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68F2262-4DAD-4E1B-95D8-1D580A846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5D256-1393-4A3E-9EB5-D044463B923C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F827F12-1F25-486F-AB71-F959E0A6C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E53FDE6-6075-490F-A2AC-EF1E9D7B7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BE1CC-E910-44EF-8A98-38ACF6EB25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6914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71DBA1-A420-4F7D-9C1B-3B3098ED0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03E6FC3-375A-420A-92C6-C5D8512D9A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0A624B6-17FC-492A-9301-BEFAE9DBEF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B6DBB9F-2B6D-4E9E-994A-7B27B7DCF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5D256-1393-4A3E-9EB5-D044463B923C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28116B2-059E-40CA-BD15-4BFD0CCED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90A54C3-65C2-4768-B251-F9A5FA015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BE1CC-E910-44EF-8A98-38ACF6EB25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932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86A7C0-232C-4FB0-8B2F-197DEA516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5427E4D-62C9-4AEB-8916-2FC43D56B8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D13EDFF-E86C-4B3B-B692-80650773C9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F2A722D-F570-4DF9-9C4F-8453CEDF7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5D256-1393-4A3E-9EB5-D044463B923C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D1960BD-D3DC-4D49-9519-24FD958E4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4DEF1BF-BE96-4707-B8AF-8DD87E6F1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BE1CC-E910-44EF-8A98-38ACF6EB25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236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72B744-4804-49E3-8095-64F1A63AB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1CB28BE-9450-4FC6-9F47-F7B688A3EA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16EF79-1597-4DD6-9E09-C0FA8C7D9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5D256-1393-4A3E-9EB5-D044463B923C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105A86F-C53D-41CD-91AB-F861C7210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818B8B0-C1BE-43C1-B3A3-68C542F7B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BE1CC-E910-44EF-8A98-38ACF6EB25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169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6BFFD85-59AA-471E-94C0-ED3F8505E3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F4EB6D9-8E7E-4911-859E-2A1B8A99C8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F9D8C6-DDC0-42B9-AB52-F155FAEBB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5D256-1393-4A3E-9EB5-D044463B923C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85269FC-1021-459D-83BF-796AA1CEF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9A07B73-6BE5-4891-BFF2-0BA5E2606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BE1CC-E910-44EF-8A98-38ACF6EB25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985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FE5C1F-694B-484D-A395-9B1337F72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107A7BE-BFE2-48DC-9788-BD724244C8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2BA6CF-73FD-4769-88A0-64D5DDF132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5D256-1393-4A3E-9EB5-D044463B923C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6B2B29-CA69-4475-8ED8-6BC4533D35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0CB1F3E-79DC-405E-BE71-09932C095F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BE1CC-E910-44EF-8A98-38ACF6EB25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924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eb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Векторы на тему «Фон сказочный зима» — скачивайте бесплатные векторы  высокого качества на Freepik | Freepik">
            <a:extLst>
              <a:ext uri="{FF2B5EF4-FFF2-40B4-BE49-F238E27FC236}">
                <a16:creationId xmlns:a16="http://schemas.microsoft.com/office/drawing/2014/main" id="{864BAE1F-B5DD-4A09-BF6E-EDE3C5D06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4DA9321-EE5B-48AF-8E27-986DE76D8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67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dirty="0">
                <a:latin typeface="Monotype Corsiva" panose="03010101010201010101" pitchFamily="66" charset="0"/>
                <a:cs typeface="Segoe UI Semilight" panose="020B0402040204020203" pitchFamily="34" charset="0"/>
              </a:rPr>
              <a:t>Викторина от царевен на тему: «Сказочные герои»  </a:t>
            </a:r>
          </a:p>
        </p:txBody>
      </p:sp>
      <p:pic>
        <p:nvPicPr>
          <p:cNvPr id="3084" name="Picture 12" descr="Кира - скрап - PNG / ПНГ клипарт на прозрачном фоне">
            <a:extLst>
              <a:ext uri="{FF2B5EF4-FFF2-40B4-BE49-F238E27FC236}">
                <a16:creationId xmlns:a16="http://schemas.microsoft.com/office/drawing/2014/main" id="{243B4F04-8D6E-4AF4-991A-56C1B4E40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1658" y="1604235"/>
            <a:ext cx="5378108" cy="522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Царевны - ЛА «Мельница»">
            <a:extLst>
              <a:ext uri="{FF2B5EF4-FFF2-40B4-BE49-F238E27FC236}">
                <a16:creationId xmlns:a16="http://schemas.microsoft.com/office/drawing/2014/main" id="{BC8B10F4-C241-479C-A519-A25EE5CDE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87413">
            <a:off x="-693273" y="1055827"/>
            <a:ext cx="4688205" cy="2174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665C274-3647-49F2-8DEC-CB840029C0BA}"/>
              </a:ext>
            </a:extLst>
          </p:cNvPr>
          <p:cNvSpPr/>
          <p:nvPr/>
        </p:nvSpPr>
        <p:spPr>
          <a:xfrm>
            <a:off x="9354364" y="6394662"/>
            <a:ext cx="28376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Monotype Corsiva" panose="03010101010201010101" pitchFamily="66" charset="0"/>
                <a:cs typeface="Segoe UI Semilight" panose="020B0402040204020203" pitchFamily="34" charset="0"/>
              </a:rPr>
              <a:t>Разработала Перелыгина О.О.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2650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Векторы на тему «Фон сказочный зима» — скачивайте бесплатные векторы  высокого качества на Freepik | Freepik">
            <a:extLst>
              <a:ext uri="{FF2B5EF4-FFF2-40B4-BE49-F238E27FC236}">
                <a16:creationId xmlns:a16="http://schemas.microsoft.com/office/drawing/2014/main" id="{52EF940E-0FF2-4697-9E68-FE3A4E17AB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Кира - скрап - PNG / ПНГ клипарт на прозрачном фоне">
            <a:extLst>
              <a:ext uri="{FF2B5EF4-FFF2-40B4-BE49-F238E27FC236}">
                <a16:creationId xmlns:a16="http://schemas.microsoft.com/office/drawing/2014/main" id="{165ABF24-2A38-4C9F-A419-76CB73CCCA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33269"/>
            <a:ext cx="3066757" cy="5458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облако речи PNG и картинки пнг | рисунок Векторы и PSD | Бесплатная  загрузка на Pngtree">
            <a:extLst>
              <a:ext uri="{FF2B5EF4-FFF2-40B4-BE49-F238E27FC236}">
                <a16:creationId xmlns:a16="http://schemas.microsoft.com/office/drawing/2014/main" id="{08338A31-182A-4D8C-9E2B-30EA1861546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облачко комикс на прозрачном фоне 27 фото">
            <a:extLst>
              <a:ext uri="{FF2B5EF4-FFF2-40B4-BE49-F238E27FC236}">
                <a16:creationId xmlns:a16="http://schemas.microsoft.com/office/drawing/2014/main" id="{828BB057-3C84-4E2A-A355-BBCEC0E6C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500" y="1484687"/>
            <a:ext cx="9118210" cy="4193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3">
            <a:extLst>
              <a:ext uri="{FF2B5EF4-FFF2-40B4-BE49-F238E27FC236}">
                <a16:creationId xmlns:a16="http://schemas.microsoft.com/office/drawing/2014/main" id="{6C18912F-222F-4F0B-9615-FD8614E6D647}"/>
              </a:ext>
            </a:extLst>
          </p:cNvPr>
          <p:cNvSpPr txBox="1">
            <a:spLocks/>
          </p:cNvSpPr>
          <p:nvPr/>
        </p:nvSpPr>
        <p:spPr>
          <a:xfrm>
            <a:off x="4617640" y="2737865"/>
            <a:ext cx="5409186" cy="160190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– Василиса! И вот мой вопрос:  </a:t>
            </a:r>
          </a:p>
        </p:txBody>
      </p:sp>
      <p:sp>
        <p:nvSpPr>
          <p:cNvPr id="9" name="Заголовок 3">
            <a:extLst>
              <a:ext uri="{FF2B5EF4-FFF2-40B4-BE49-F238E27FC236}">
                <a16:creationId xmlns:a16="http://schemas.microsoft.com/office/drawing/2014/main" id="{45EB4C71-2D64-4E27-96D2-1EAAD58B1269}"/>
              </a:ext>
            </a:extLst>
          </p:cNvPr>
          <p:cNvSpPr txBox="1">
            <a:spLocks/>
          </p:cNvSpPr>
          <p:nvPr/>
        </p:nvSpPr>
        <p:spPr>
          <a:xfrm>
            <a:off x="4617640" y="2702720"/>
            <a:ext cx="5409186" cy="160190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фамилии у Василис из сказок?</a:t>
            </a:r>
          </a:p>
        </p:txBody>
      </p: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id="{3EF7AF28-69D1-47D1-BB83-99E5B9A444FB}"/>
              </a:ext>
            </a:extLst>
          </p:cNvPr>
          <p:cNvSpPr txBox="1">
            <a:spLocks/>
          </p:cNvSpPr>
          <p:nvPr/>
        </p:nvSpPr>
        <p:spPr>
          <a:xfrm>
            <a:off x="4853662" y="2819768"/>
            <a:ext cx="5409186" cy="160190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Василиса Прекрасная и Василиса Премудрая! Отличная работа! </a:t>
            </a:r>
          </a:p>
        </p:txBody>
      </p:sp>
    </p:spTree>
    <p:extLst>
      <p:ext uri="{BB962C8B-B14F-4D97-AF65-F5344CB8AC3E}">
        <p14:creationId xmlns:p14="http://schemas.microsoft.com/office/powerpoint/2010/main" val="429810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9" grpId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Векторы на тему «Фон сказочный зима» — скачивайте бесплатные векторы  высокого качества на Freepik | Freepik">
            <a:extLst>
              <a:ext uri="{FF2B5EF4-FFF2-40B4-BE49-F238E27FC236}">
                <a16:creationId xmlns:a16="http://schemas.microsoft.com/office/drawing/2014/main" id="{C35E4766-00F3-4C3F-B323-287686D38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Пнг Царевны 28 фото">
            <a:extLst>
              <a:ext uri="{FF2B5EF4-FFF2-40B4-BE49-F238E27FC236}">
                <a16:creationId xmlns:a16="http://schemas.microsoft.com/office/drawing/2014/main" id="{4CB98114-CD18-4E65-9D91-B7BD2219F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0267" y="66675"/>
            <a:ext cx="6667500" cy="679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Рамка для слов - фото и картинки abrakadabra.fun">
            <a:extLst>
              <a:ext uri="{FF2B5EF4-FFF2-40B4-BE49-F238E27FC236}">
                <a16:creationId xmlns:a16="http://schemas.microsoft.com/office/drawing/2014/main" id="{321D4A5C-FD0F-40B3-8180-B7E4E0B69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371" y="66674"/>
            <a:ext cx="8102490" cy="4465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3">
            <a:extLst>
              <a:ext uri="{FF2B5EF4-FFF2-40B4-BE49-F238E27FC236}">
                <a16:creationId xmlns:a16="http://schemas.microsoft.com/office/drawing/2014/main" id="{F1795E1B-BAF7-4324-B878-77845B2884F9}"/>
              </a:ext>
            </a:extLst>
          </p:cNvPr>
          <p:cNvSpPr txBox="1">
            <a:spLocks/>
          </p:cNvSpPr>
          <p:nvPr/>
        </p:nvSpPr>
        <p:spPr>
          <a:xfrm>
            <a:off x="5419720" y="1092568"/>
            <a:ext cx="5409186" cy="21992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Здравствуйте! Меня зовут Даша. Продолжи имя героя из разных сказок.</a:t>
            </a:r>
          </a:p>
        </p:txBody>
      </p:sp>
      <p:sp>
        <p:nvSpPr>
          <p:cNvPr id="7" name="Заголовок 3">
            <a:extLst>
              <a:ext uri="{FF2B5EF4-FFF2-40B4-BE49-F238E27FC236}">
                <a16:creationId xmlns:a16="http://schemas.microsoft.com/office/drawing/2014/main" id="{CFFC507C-B691-40DF-92FA-CF78FFF26C56}"/>
              </a:ext>
            </a:extLst>
          </p:cNvPr>
          <p:cNvSpPr txBox="1">
            <a:spLocks/>
          </p:cNvSpPr>
          <p:nvPr/>
        </p:nvSpPr>
        <p:spPr>
          <a:xfrm>
            <a:off x="5286989" y="1366889"/>
            <a:ext cx="5409186" cy="65885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Почтальон…</a:t>
            </a:r>
          </a:p>
        </p:txBody>
      </p:sp>
      <p:sp>
        <p:nvSpPr>
          <p:cNvPr id="8" name="Заголовок 3">
            <a:extLst>
              <a:ext uri="{FF2B5EF4-FFF2-40B4-BE49-F238E27FC236}">
                <a16:creationId xmlns:a16="http://schemas.microsoft.com/office/drawing/2014/main" id="{BF1C634B-A925-443D-BAF8-687F7CEA8DE8}"/>
              </a:ext>
            </a:extLst>
          </p:cNvPr>
          <p:cNvSpPr txBox="1">
            <a:spLocks/>
          </p:cNvSpPr>
          <p:nvPr/>
        </p:nvSpPr>
        <p:spPr>
          <a:xfrm>
            <a:off x="5286989" y="1712917"/>
            <a:ext cx="5409186" cy="21992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Верно, Печкин.</a:t>
            </a:r>
          </a:p>
        </p:txBody>
      </p:sp>
      <p:sp>
        <p:nvSpPr>
          <p:cNvPr id="9" name="Заголовок 3">
            <a:extLst>
              <a:ext uri="{FF2B5EF4-FFF2-40B4-BE49-F238E27FC236}">
                <a16:creationId xmlns:a16="http://schemas.microsoft.com/office/drawing/2014/main" id="{B188581E-9F23-4D20-B0A2-10924AB1B6A1}"/>
              </a:ext>
            </a:extLst>
          </p:cNvPr>
          <p:cNvSpPr txBox="1">
            <a:spLocks/>
          </p:cNvSpPr>
          <p:nvPr/>
        </p:nvSpPr>
        <p:spPr>
          <a:xfrm>
            <a:off x="5419720" y="1696318"/>
            <a:ext cx="5409186" cy="21992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Сестрица…</a:t>
            </a:r>
          </a:p>
        </p:txBody>
      </p: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id="{A1C517E5-6AF5-4057-B96E-85C8B7A6A514}"/>
              </a:ext>
            </a:extLst>
          </p:cNvPr>
          <p:cNvSpPr txBox="1">
            <a:spLocks/>
          </p:cNvSpPr>
          <p:nvPr/>
        </p:nvSpPr>
        <p:spPr>
          <a:xfrm>
            <a:off x="5420853" y="1902180"/>
            <a:ext cx="5409186" cy="21992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Верно, Алёнушка!</a:t>
            </a:r>
          </a:p>
        </p:txBody>
      </p:sp>
      <p:sp>
        <p:nvSpPr>
          <p:cNvPr id="11" name="Заголовок 3">
            <a:extLst>
              <a:ext uri="{FF2B5EF4-FFF2-40B4-BE49-F238E27FC236}">
                <a16:creationId xmlns:a16="http://schemas.microsoft.com/office/drawing/2014/main" id="{CB29E5C4-A0F5-4955-A1C5-C3996BE29217}"/>
              </a:ext>
            </a:extLst>
          </p:cNvPr>
          <p:cNvSpPr txBox="1">
            <a:spLocks/>
          </p:cNvSpPr>
          <p:nvPr/>
        </p:nvSpPr>
        <p:spPr>
          <a:xfrm>
            <a:off x="5285856" y="1712916"/>
            <a:ext cx="5409186" cy="21992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Змей…</a:t>
            </a:r>
          </a:p>
        </p:txBody>
      </p:sp>
      <p:sp>
        <p:nvSpPr>
          <p:cNvPr id="12" name="Заголовок 3">
            <a:extLst>
              <a:ext uri="{FF2B5EF4-FFF2-40B4-BE49-F238E27FC236}">
                <a16:creationId xmlns:a16="http://schemas.microsoft.com/office/drawing/2014/main" id="{90B1415A-FDDD-4CBF-863C-C919E628A83A}"/>
              </a:ext>
            </a:extLst>
          </p:cNvPr>
          <p:cNvSpPr txBox="1">
            <a:spLocks/>
          </p:cNvSpPr>
          <p:nvPr/>
        </p:nvSpPr>
        <p:spPr>
          <a:xfrm>
            <a:off x="5418587" y="1776011"/>
            <a:ext cx="5409186" cy="21992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Да, это Горыныч.</a:t>
            </a:r>
          </a:p>
        </p:txBody>
      </p:sp>
      <p:sp>
        <p:nvSpPr>
          <p:cNvPr id="13" name="Заголовок 3">
            <a:extLst>
              <a:ext uri="{FF2B5EF4-FFF2-40B4-BE49-F238E27FC236}">
                <a16:creationId xmlns:a16="http://schemas.microsoft.com/office/drawing/2014/main" id="{E628B863-4FAC-494F-A304-27954A00D248}"/>
              </a:ext>
            </a:extLst>
          </p:cNvPr>
          <p:cNvSpPr txBox="1">
            <a:spLocks/>
          </p:cNvSpPr>
          <p:nvPr/>
        </p:nvSpPr>
        <p:spPr>
          <a:xfrm>
            <a:off x="5550185" y="1605526"/>
            <a:ext cx="5409186" cy="21992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Баба…</a:t>
            </a:r>
          </a:p>
        </p:txBody>
      </p:sp>
      <p:sp>
        <p:nvSpPr>
          <p:cNvPr id="14" name="Заголовок 3">
            <a:extLst>
              <a:ext uri="{FF2B5EF4-FFF2-40B4-BE49-F238E27FC236}">
                <a16:creationId xmlns:a16="http://schemas.microsoft.com/office/drawing/2014/main" id="{F7B902C5-5F73-4C52-8403-F6D79BC0B3A3}"/>
              </a:ext>
            </a:extLst>
          </p:cNvPr>
          <p:cNvSpPr txBox="1">
            <a:spLocks/>
          </p:cNvSpPr>
          <p:nvPr/>
        </p:nvSpPr>
        <p:spPr>
          <a:xfrm>
            <a:off x="5415188" y="1559158"/>
            <a:ext cx="5409186" cy="21992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Да, это Баба Яга.</a:t>
            </a:r>
          </a:p>
        </p:txBody>
      </p:sp>
      <p:sp>
        <p:nvSpPr>
          <p:cNvPr id="15" name="Заголовок 3">
            <a:extLst>
              <a:ext uri="{FF2B5EF4-FFF2-40B4-BE49-F238E27FC236}">
                <a16:creationId xmlns:a16="http://schemas.microsoft.com/office/drawing/2014/main" id="{41A26FC5-CC1C-4388-8086-BF9B95DEFCE9}"/>
              </a:ext>
            </a:extLst>
          </p:cNvPr>
          <p:cNvSpPr txBox="1">
            <a:spLocks/>
          </p:cNvSpPr>
          <p:nvPr/>
        </p:nvSpPr>
        <p:spPr>
          <a:xfrm>
            <a:off x="5389192" y="1725614"/>
            <a:ext cx="5409186" cy="21992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Кощей…</a:t>
            </a:r>
          </a:p>
        </p:txBody>
      </p:sp>
      <p:sp>
        <p:nvSpPr>
          <p:cNvPr id="16" name="Заголовок 3">
            <a:extLst>
              <a:ext uri="{FF2B5EF4-FFF2-40B4-BE49-F238E27FC236}">
                <a16:creationId xmlns:a16="http://schemas.microsoft.com/office/drawing/2014/main" id="{B4127DDC-98A0-4426-8A68-8839A5B58EE2}"/>
              </a:ext>
            </a:extLst>
          </p:cNvPr>
          <p:cNvSpPr txBox="1">
            <a:spLocks/>
          </p:cNvSpPr>
          <p:nvPr/>
        </p:nvSpPr>
        <p:spPr>
          <a:xfrm>
            <a:off x="5490809" y="1866676"/>
            <a:ext cx="5409186" cy="21992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Бессмертный, верно.</a:t>
            </a:r>
          </a:p>
        </p:txBody>
      </p:sp>
      <p:sp>
        <p:nvSpPr>
          <p:cNvPr id="17" name="Заголовок 3">
            <a:extLst>
              <a:ext uri="{FF2B5EF4-FFF2-40B4-BE49-F238E27FC236}">
                <a16:creationId xmlns:a16="http://schemas.microsoft.com/office/drawing/2014/main" id="{FDF74FE7-1351-4D51-A94C-9FE25E999091}"/>
              </a:ext>
            </a:extLst>
          </p:cNvPr>
          <p:cNvSpPr txBox="1">
            <a:spLocks/>
          </p:cNvSpPr>
          <p:nvPr/>
        </p:nvSpPr>
        <p:spPr>
          <a:xfrm>
            <a:off x="5402190" y="1825020"/>
            <a:ext cx="5409186" cy="21992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кто я? Царевна…</a:t>
            </a:r>
          </a:p>
        </p:txBody>
      </p:sp>
      <p:sp>
        <p:nvSpPr>
          <p:cNvPr id="18" name="Заголовок 3">
            <a:extLst>
              <a:ext uri="{FF2B5EF4-FFF2-40B4-BE49-F238E27FC236}">
                <a16:creationId xmlns:a16="http://schemas.microsoft.com/office/drawing/2014/main" id="{8F26C9C2-36AF-4B11-8B37-383EC9CAB2B9}"/>
              </a:ext>
            </a:extLst>
          </p:cNvPr>
          <p:cNvSpPr txBox="1">
            <a:spLocks/>
          </p:cNvSpPr>
          <p:nvPr/>
        </p:nvSpPr>
        <p:spPr>
          <a:xfrm>
            <a:off x="5383527" y="1879994"/>
            <a:ext cx="5409186" cy="21992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Царевна – Несмеяна!</a:t>
            </a:r>
          </a:p>
        </p:txBody>
      </p:sp>
    </p:spTree>
    <p:extLst>
      <p:ext uri="{BB962C8B-B14F-4D97-AF65-F5344CB8AC3E}">
        <p14:creationId xmlns:p14="http://schemas.microsoft.com/office/powerpoint/2010/main" val="3003586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Векторы на тему «Фон сказочный зима» — скачивайте бесплатные векторы  высокого качества на Freepik | Freepik">
            <a:extLst>
              <a:ext uri="{FF2B5EF4-FFF2-40B4-BE49-F238E27FC236}">
                <a16:creationId xmlns:a16="http://schemas.microsoft.com/office/drawing/2014/main" id="{BAD246EF-2834-4EC9-BB2A-34598CCD3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Царевны - ЛА «Мельница»">
            <a:extLst>
              <a:ext uri="{FF2B5EF4-FFF2-40B4-BE49-F238E27FC236}">
                <a16:creationId xmlns:a16="http://schemas.microsoft.com/office/drawing/2014/main" id="{913391E8-33BD-4852-B8BB-543DEC9DD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744" y="590843"/>
            <a:ext cx="6267157" cy="6267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диалоговое окно на прозрачном фоне 29 фото">
            <a:extLst>
              <a:ext uri="{FF2B5EF4-FFF2-40B4-BE49-F238E27FC236}">
                <a16:creationId xmlns:a16="http://schemas.microsoft.com/office/drawing/2014/main" id="{07A28500-B3DF-47D8-9C89-2C356524C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4456" y="236290"/>
            <a:ext cx="8519885" cy="467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3">
            <a:extLst>
              <a:ext uri="{FF2B5EF4-FFF2-40B4-BE49-F238E27FC236}">
                <a16:creationId xmlns:a16="http://schemas.microsoft.com/office/drawing/2014/main" id="{4E4C842C-4021-4DA1-84C3-380C5DFF228F}"/>
              </a:ext>
            </a:extLst>
          </p:cNvPr>
          <p:cNvSpPr txBox="1">
            <a:spLocks/>
          </p:cNvSpPr>
          <p:nvPr/>
        </p:nvSpPr>
        <p:spPr>
          <a:xfrm>
            <a:off x="1299491" y="902432"/>
            <a:ext cx="6901079" cy="239231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Здравствуйте! Я – Елена Прекрасная! И вот мои вопросы: </a:t>
            </a:r>
          </a:p>
        </p:txBody>
      </p:sp>
      <p:sp>
        <p:nvSpPr>
          <p:cNvPr id="6" name="Заголовок 3">
            <a:extLst>
              <a:ext uri="{FF2B5EF4-FFF2-40B4-BE49-F238E27FC236}">
                <a16:creationId xmlns:a16="http://schemas.microsoft.com/office/drawing/2014/main" id="{1B204A03-C5E9-4EF1-9A98-608D904BF99C}"/>
              </a:ext>
            </a:extLst>
          </p:cNvPr>
          <p:cNvSpPr txBox="1">
            <a:spLocks/>
          </p:cNvSpPr>
          <p:nvPr/>
        </p:nvSpPr>
        <p:spPr>
          <a:xfrm>
            <a:off x="806006" y="1456904"/>
            <a:ext cx="7510680" cy="11177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царь отправила Ивана за жар-птицей?</a:t>
            </a:r>
          </a:p>
        </p:txBody>
      </p:sp>
      <p:sp>
        <p:nvSpPr>
          <p:cNvPr id="7" name="Заголовок 3">
            <a:extLst>
              <a:ext uri="{FF2B5EF4-FFF2-40B4-BE49-F238E27FC236}">
                <a16:creationId xmlns:a16="http://schemas.microsoft.com/office/drawing/2014/main" id="{1F0007E1-9598-40E2-9FD6-D2C54058B7D2}"/>
              </a:ext>
            </a:extLst>
          </p:cNvPr>
          <p:cNvSpPr txBox="1">
            <a:spLocks/>
          </p:cNvSpPr>
          <p:nvPr/>
        </p:nvSpPr>
        <p:spPr>
          <a:xfrm>
            <a:off x="969058" y="1618069"/>
            <a:ext cx="7510680" cy="11177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Царь Берендей! </a:t>
            </a:r>
          </a:p>
        </p:txBody>
      </p:sp>
      <p:sp>
        <p:nvSpPr>
          <p:cNvPr id="8" name="Заголовок 3">
            <a:extLst>
              <a:ext uri="{FF2B5EF4-FFF2-40B4-BE49-F238E27FC236}">
                <a16:creationId xmlns:a16="http://schemas.microsoft.com/office/drawing/2014/main" id="{CECABBCB-F7EF-494D-ADDF-77D34E4AFDB4}"/>
              </a:ext>
            </a:extLst>
          </p:cNvPr>
          <p:cNvSpPr txBox="1">
            <a:spLocks/>
          </p:cNvSpPr>
          <p:nvPr/>
        </p:nvSpPr>
        <p:spPr>
          <a:xfrm>
            <a:off x="1058308" y="1539695"/>
            <a:ext cx="7510680" cy="11177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ходил кот учёный в сказке Пушкина? </a:t>
            </a:r>
          </a:p>
        </p:txBody>
      </p:sp>
      <p:sp>
        <p:nvSpPr>
          <p:cNvPr id="9" name="Заголовок 3">
            <a:extLst>
              <a:ext uri="{FF2B5EF4-FFF2-40B4-BE49-F238E27FC236}">
                <a16:creationId xmlns:a16="http://schemas.microsoft.com/office/drawing/2014/main" id="{7DEDACAC-4899-449A-A08F-A369A6121E6D}"/>
              </a:ext>
            </a:extLst>
          </p:cNvPr>
          <p:cNvSpPr txBox="1">
            <a:spLocks/>
          </p:cNvSpPr>
          <p:nvPr/>
        </p:nvSpPr>
        <p:spPr>
          <a:xfrm>
            <a:off x="994690" y="1395884"/>
            <a:ext cx="7510680" cy="11177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Лукоморья! Следующий вопрос:</a:t>
            </a:r>
          </a:p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называется сказочный компас?</a:t>
            </a:r>
          </a:p>
        </p:txBody>
      </p: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id="{4A2C4ADB-00DC-4AB8-987A-32D694EF0821}"/>
              </a:ext>
            </a:extLst>
          </p:cNvPr>
          <p:cNvSpPr txBox="1">
            <a:spLocks/>
          </p:cNvSpPr>
          <p:nvPr/>
        </p:nvSpPr>
        <p:spPr>
          <a:xfrm>
            <a:off x="1121926" y="1435071"/>
            <a:ext cx="7510680" cy="11177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Кого в сказках называют духом леса?</a:t>
            </a:r>
          </a:p>
        </p:txBody>
      </p:sp>
      <p:sp>
        <p:nvSpPr>
          <p:cNvPr id="11" name="Заголовок 3">
            <a:extLst>
              <a:ext uri="{FF2B5EF4-FFF2-40B4-BE49-F238E27FC236}">
                <a16:creationId xmlns:a16="http://schemas.microsoft.com/office/drawing/2014/main" id="{83AF9845-75F9-49F4-BCB8-58F3C9A23C9A}"/>
              </a:ext>
            </a:extLst>
          </p:cNvPr>
          <p:cNvSpPr txBox="1">
            <a:spLocks/>
          </p:cNvSpPr>
          <p:nvPr/>
        </p:nvSpPr>
        <p:spPr>
          <a:xfrm>
            <a:off x="684797" y="1535278"/>
            <a:ext cx="7510680" cy="11177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Конечно, это леший.</a:t>
            </a:r>
          </a:p>
        </p:txBody>
      </p:sp>
      <p:sp>
        <p:nvSpPr>
          <p:cNvPr id="12" name="Заголовок 3">
            <a:extLst>
              <a:ext uri="{FF2B5EF4-FFF2-40B4-BE49-F238E27FC236}">
                <a16:creationId xmlns:a16="http://schemas.microsoft.com/office/drawing/2014/main" id="{FAA9BE92-2625-4FA3-85D6-EABD6C11623E}"/>
              </a:ext>
            </a:extLst>
          </p:cNvPr>
          <p:cNvSpPr txBox="1">
            <a:spLocks/>
          </p:cNvSpPr>
          <p:nvPr/>
        </p:nvSpPr>
        <p:spPr>
          <a:xfrm>
            <a:off x="1020322" y="1546911"/>
            <a:ext cx="7510680" cy="11177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Кем стал Иванушка, когда попил водицы из козьего копытца?</a:t>
            </a:r>
          </a:p>
        </p:txBody>
      </p:sp>
      <p:sp>
        <p:nvSpPr>
          <p:cNvPr id="13" name="Заголовок 3">
            <a:extLst>
              <a:ext uri="{FF2B5EF4-FFF2-40B4-BE49-F238E27FC236}">
                <a16:creationId xmlns:a16="http://schemas.microsoft.com/office/drawing/2014/main" id="{179A759E-A42F-451E-A414-BE56A93F31B0}"/>
              </a:ext>
            </a:extLst>
          </p:cNvPr>
          <p:cNvSpPr txBox="1">
            <a:spLocks/>
          </p:cNvSpPr>
          <p:nvPr/>
        </p:nvSpPr>
        <p:spPr>
          <a:xfrm>
            <a:off x="1058308" y="1141507"/>
            <a:ext cx="7510680" cy="16265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Верно! Вы молодцы! Ещё несколько вопросов: Кто продавал пиявок по договорной цене?</a:t>
            </a:r>
          </a:p>
        </p:txBody>
      </p:sp>
      <p:sp>
        <p:nvSpPr>
          <p:cNvPr id="14" name="Заголовок 3">
            <a:extLst>
              <a:ext uri="{FF2B5EF4-FFF2-40B4-BE49-F238E27FC236}">
                <a16:creationId xmlns:a16="http://schemas.microsoft.com/office/drawing/2014/main" id="{41F7688C-F130-4069-B066-94AB07807153}"/>
              </a:ext>
            </a:extLst>
          </p:cNvPr>
          <p:cNvSpPr txBox="1">
            <a:spLocks/>
          </p:cNvSpPr>
          <p:nvPr/>
        </p:nvSpPr>
        <p:spPr>
          <a:xfrm>
            <a:off x="917794" y="1219882"/>
            <a:ext cx="7510680" cy="11177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был Дуремар! И последний мой вопрос: С кем никто не водится в русских сказках?</a:t>
            </a:r>
          </a:p>
        </p:txBody>
      </p:sp>
      <p:sp>
        <p:nvSpPr>
          <p:cNvPr id="15" name="Заголовок 3">
            <a:extLst>
              <a:ext uri="{FF2B5EF4-FFF2-40B4-BE49-F238E27FC236}">
                <a16:creationId xmlns:a16="http://schemas.microsoft.com/office/drawing/2014/main" id="{A379E777-89A0-41BD-8489-0421CB9406FA}"/>
              </a:ext>
            </a:extLst>
          </p:cNvPr>
          <p:cNvSpPr txBox="1">
            <a:spLocks/>
          </p:cNvSpPr>
          <p:nvPr/>
        </p:nvSpPr>
        <p:spPr>
          <a:xfrm>
            <a:off x="887532" y="1516721"/>
            <a:ext cx="7510680" cy="11177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Водяной! Вы отлично справились! До встречи.</a:t>
            </a:r>
          </a:p>
        </p:txBody>
      </p:sp>
    </p:spTree>
    <p:extLst>
      <p:ext uri="{BB962C8B-B14F-4D97-AF65-F5344CB8AC3E}">
        <p14:creationId xmlns:p14="http://schemas.microsoft.com/office/powerpoint/2010/main" val="4193360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Векторы на тему «Фон сказочный зима» — скачивайте бесплатные векторы  высокого качества на Freepik | Freepik">
            <a:extLst>
              <a:ext uri="{FF2B5EF4-FFF2-40B4-BE49-F238E27FC236}">
                <a16:creationId xmlns:a16="http://schemas.microsoft.com/office/drawing/2014/main" id="{160B19F1-6305-4308-B9DE-B9B9655E6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Царевны | Царевны вики | Fandom">
            <a:extLst>
              <a:ext uri="{FF2B5EF4-FFF2-40B4-BE49-F238E27FC236}">
                <a16:creationId xmlns:a16="http://schemas.microsoft.com/office/drawing/2014/main" id="{9F9F2856-F5AF-44BF-A150-0B263DAC4C6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312A51-9D3E-400D-A4B3-3EB5854882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1686" y="1434905"/>
            <a:ext cx="5582598" cy="5423095"/>
          </a:xfrm>
          <a:prstGeom prst="rect">
            <a:avLst/>
          </a:prstGeom>
        </p:spPr>
      </p:pic>
      <p:sp>
        <p:nvSpPr>
          <p:cNvPr id="6" name="Заголовок 3">
            <a:extLst>
              <a:ext uri="{FF2B5EF4-FFF2-40B4-BE49-F238E27FC236}">
                <a16:creationId xmlns:a16="http://schemas.microsoft.com/office/drawing/2014/main" id="{C0647AF8-C366-4EBB-AC75-3EA86FD48EC2}"/>
              </a:ext>
            </a:extLst>
          </p:cNvPr>
          <p:cNvSpPr txBox="1">
            <a:spLocks/>
          </p:cNvSpPr>
          <p:nvPr/>
        </p:nvSpPr>
        <p:spPr>
          <a:xfrm>
            <a:off x="838200" y="278672"/>
            <a:ext cx="10515600" cy="132556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5400" b="1" dirty="0">
              <a:latin typeface="Monotype Corsiva" panose="03010101010201010101" pitchFamily="66" charset="0"/>
              <a:cs typeface="Segoe UI Semilight" panose="020B0402040204020203" pitchFamily="34" charset="0"/>
            </a:endParaRPr>
          </a:p>
        </p:txBody>
      </p:sp>
      <p:pic>
        <p:nvPicPr>
          <p:cNvPr id="7174" name="Picture 6" descr="Пнг Облако сообщения 29 фото">
            <a:extLst>
              <a:ext uri="{FF2B5EF4-FFF2-40B4-BE49-F238E27FC236}">
                <a16:creationId xmlns:a16="http://schemas.microsoft.com/office/drawing/2014/main" id="{F8F22C18-F028-4858-8CFB-5B43405280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636" y="1780035"/>
            <a:ext cx="9080716" cy="313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3">
            <a:extLst>
              <a:ext uri="{FF2B5EF4-FFF2-40B4-BE49-F238E27FC236}">
                <a16:creationId xmlns:a16="http://schemas.microsoft.com/office/drawing/2014/main" id="{BBFC2547-369B-4B7F-8BA2-6DEC2084076C}"/>
              </a:ext>
            </a:extLst>
          </p:cNvPr>
          <p:cNvSpPr txBox="1">
            <a:spLocks/>
          </p:cNvSpPr>
          <p:nvPr/>
        </p:nvSpPr>
        <p:spPr>
          <a:xfrm>
            <a:off x="3164599" y="2377434"/>
            <a:ext cx="5669812" cy="169849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Варя и я перепутала названия сказок, помогайте!</a:t>
            </a:r>
          </a:p>
        </p:txBody>
      </p: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id="{90941DD3-FC28-419E-858D-BB6F3F85FA6E}"/>
              </a:ext>
            </a:extLst>
          </p:cNvPr>
          <p:cNvSpPr txBox="1">
            <a:spLocks/>
          </p:cNvSpPr>
          <p:nvPr/>
        </p:nvSpPr>
        <p:spPr>
          <a:xfrm>
            <a:off x="3198417" y="3024306"/>
            <a:ext cx="5409186" cy="609276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Царевна-индюшка</a:t>
            </a:r>
          </a:p>
        </p:txBody>
      </p:sp>
      <p:sp>
        <p:nvSpPr>
          <p:cNvPr id="11" name="Заголовок 3">
            <a:extLst>
              <a:ext uri="{FF2B5EF4-FFF2-40B4-BE49-F238E27FC236}">
                <a16:creationId xmlns:a16="http://schemas.microsoft.com/office/drawing/2014/main" id="{77348CDD-E957-464D-9303-0E7A885DB259}"/>
              </a:ext>
            </a:extLst>
          </p:cNvPr>
          <p:cNvSpPr txBox="1">
            <a:spLocks/>
          </p:cNvSpPr>
          <p:nvPr/>
        </p:nvSpPr>
        <p:spPr>
          <a:xfrm>
            <a:off x="3294912" y="2813928"/>
            <a:ext cx="5409186" cy="609276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собачьему велению</a:t>
            </a:r>
          </a:p>
        </p:txBody>
      </p:sp>
      <p:sp>
        <p:nvSpPr>
          <p:cNvPr id="12" name="Заголовок 3">
            <a:extLst>
              <a:ext uri="{FF2B5EF4-FFF2-40B4-BE49-F238E27FC236}">
                <a16:creationId xmlns:a16="http://schemas.microsoft.com/office/drawing/2014/main" id="{59006794-AD35-4EF7-A6D6-4D65C9816173}"/>
              </a:ext>
            </a:extLst>
          </p:cNvPr>
          <p:cNvSpPr txBox="1">
            <a:spLocks/>
          </p:cNvSpPr>
          <p:nvPr/>
        </p:nvSpPr>
        <p:spPr>
          <a:xfrm>
            <a:off x="3391407" y="3124362"/>
            <a:ext cx="5409186" cy="609276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Сивка-будка</a:t>
            </a:r>
          </a:p>
        </p:txBody>
      </p:sp>
      <p:sp>
        <p:nvSpPr>
          <p:cNvPr id="13" name="Заголовок 3">
            <a:extLst>
              <a:ext uri="{FF2B5EF4-FFF2-40B4-BE49-F238E27FC236}">
                <a16:creationId xmlns:a16="http://schemas.microsoft.com/office/drawing/2014/main" id="{3A5318C4-F644-4EE7-A579-889E31165F4A}"/>
              </a:ext>
            </a:extLst>
          </p:cNvPr>
          <p:cNvSpPr txBox="1">
            <a:spLocks/>
          </p:cNvSpPr>
          <p:nvPr/>
        </p:nvSpPr>
        <p:spPr>
          <a:xfrm>
            <a:off x="3227276" y="2552560"/>
            <a:ext cx="5409186" cy="60927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Петушок – золотой пастушок</a:t>
            </a:r>
          </a:p>
        </p:txBody>
      </p:sp>
      <p:sp>
        <p:nvSpPr>
          <p:cNvPr id="14" name="Заголовок 3">
            <a:extLst>
              <a:ext uri="{FF2B5EF4-FFF2-40B4-BE49-F238E27FC236}">
                <a16:creationId xmlns:a16="http://schemas.microsoft.com/office/drawing/2014/main" id="{103E5E7D-D2E4-4519-A67D-DC5CF4851166}"/>
              </a:ext>
            </a:extLst>
          </p:cNvPr>
          <p:cNvSpPr txBox="1">
            <a:spLocks/>
          </p:cNvSpPr>
          <p:nvPr/>
        </p:nvSpPr>
        <p:spPr>
          <a:xfrm>
            <a:off x="2748852" y="2662837"/>
            <a:ext cx="6568942" cy="112768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Отлично справились! Спасибо!</a:t>
            </a:r>
          </a:p>
        </p:txBody>
      </p:sp>
    </p:spTree>
    <p:extLst>
      <p:ext uri="{BB962C8B-B14F-4D97-AF65-F5344CB8AC3E}">
        <p14:creationId xmlns:p14="http://schemas.microsoft.com/office/powerpoint/2010/main" val="3527080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Векторы на тему «Фон сказочный зима» — скачивайте бесплатные векторы  высокого качества на Freepik | Freepik">
            <a:extLst>
              <a:ext uri="{FF2B5EF4-FFF2-40B4-BE49-F238E27FC236}">
                <a16:creationId xmlns:a16="http://schemas.microsoft.com/office/drawing/2014/main" id="{0DDE313B-058A-4428-B929-5591F272A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Пнг Царевны 28 фото">
            <a:extLst>
              <a:ext uri="{FF2B5EF4-FFF2-40B4-BE49-F238E27FC236}">
                <a16:creationId xmlns:a16="http://schemas.microsoft.com/office/drawing/2014/main" id="{61926080-FB56-4895-8F68-1E7B8BDC53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428" y="606084"/>
            <a:ext cx="6477879" cy="6477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рамка под текст цитаты ПНГ на Прозрачном Фоне • Скачать PNG рамка под текст  цитаты">
            <a:extLst>
              <a:ext uri="{FF2B5EF4-FFF2-40B4-BE49-F238E27FC236}">
                <a16:creationId xmlns:a16="http://schemas.microsoft.com/office/drawing/2014/main" id="{D69D494F-63E4-44E9-AF64-78F46489B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923" y="363353"/>
            <a:ext cx="7401972" cy="4405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3">
            <a:extLst>
              <a:ext uri="{FF2B5EF4-FFF2-40B4-BE49-F238E27FC236}">
                <a16:creationId xmlns:a16="http://schemas.microsoft.com/office/drawing/2014/main" id="{948B18E9-1B82-4213-8793-8B107CEB67FF}"/>
              </a:ext>
            </a:extLst>
          </p:cNvPr>
          <p:cNvSpPr txBox="1">
            <a:spLocks/>
          </p:cNvSpPr>
          <p:nvPr/>
        </p:nvSpPr>
        <p:spPr>
          <a:xfrm>
            <a:off x="3916686" y="1622285"/>
            <a:ext cx="6156446" cy="162891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–Соня! Спящая Царевна! Скорей отгадывайте мои вопросы, пока я не уснула. </a:t>
            </a:r>
          </a:p>
        </p:txBody>
      </p:sp>
      <p:sp>
        <p:nvSpPr>
          <p:cNvPr id="6" name="Заголовок 3">
            <a:extLst>
              <a:ext uri="{FF2B5EF4-FFF2-40B4-BE49-F238E27FC236}">
                <a16:creationId xmlns:a16="http://schemas.microsoft.com/office/drawing/2014/main" id="{7B7E51E8-617A-4985-BAB3-B3355DF9FFD5}"/>
              </a:ext>
            </a:extLst>
          </p:cNvPr>
          <p:cNvSpPr txBox="1">
            <a:spLocks/>
          </p:cNvSpPr>
          <p:nvPr/>
        </p:nvSpPr>
        <p:spPr>
          <a:xfrm>
            <a:off x="4032282" y="1724819"/>
            <a:ext cx="5938514" cy="142384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Вспомните, в кого превратился гадкий утенок?</a:t>
            </a:r>
          </a:p>
        </p:txBody>
      </p:sp>
      <p:sp>
        <p:nvSpPr>
          <p:cNvPr id="7" name="Заголовок 3">
            <a:extLst>
              <a:ext uri="{FF2B5EF4-FFF2-40B4-BE49-F238E27FC236}">
                <a16:creationId xmlns:a16="http://schemas.microsoft.com/office/drawing/2014/main" id="{A7326889-7E5A-460A-9460-E3B6FE0282B3}"/>
              </a:ext>
            </a:extLst>
          </p:cNvPr>
          <p:cNvSpPr txBox="1">
            <a:spLocks/>
          </p:cNvSpPr>
          <p:nvPr/>
        </p:nvSpPr>
        <p:spPr>
          <a:xfrm>
            <a:off x="3754031" y="1647879"/>
            <a:ext cx="6297040" cy="138909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лебедя, верно!</a:t>
            </a:r>
          </a:p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как звали мальчика, который вырос в волчьей стае?</a:t>
            </a:r>
          </a:p>
        </p:txBody>
      </p:sp>
      <p:sp>
        <p:nvSpPr>
          <p:cNvPr id="9" name="Заголовок 3">
            <a:extLst>
              <a:ext uri="{FF2B5EF4-FFF2-40B4-BE49-F238E27FC236}">
                <a16:creationId xmlns:a16="http://schemas.microsoft.com/office/drawing/2014/main" id="{277D5FEC-412A-478E-863A-ADE905920E91}"/>
              </a:ext>
            </a:extLst>
          </p:cNvPr>
          <p:cNvSpPr txBox="1">
            <a:spLocks/>
          </p:cNvSpPr>
          <p:nvPr/>
        </p:nvSpPr>
        <p:spPr>
          <a:xfrm>
            <a:off x="3293923" y="2133417"/>
            <a:ext cx="7510680" cy="11177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Маугли. Кого возила печка? </a:t>
            </a:r>
          </a:p>
        </p:txBody>
      </p: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id="{47E447DB-29F2-4E54-AE73-3FD6EFB92112}"/>
              </a:ext>
            </a:extLst>
          </p:cNvPr>
          <p:cNvSpPr txBox="1">
            <a:spLocks/>
          </p:cNvSpPr>
          <p:nvPr/>
        </p:nvSpPr>
        <p:spPr>
          <a:xfrm>
            <a:off x="3293923" y="2030881"/>
            <a:ext cx="7510680" cy="11177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Емелю, правильно.</a:t>
            </a:r>
          </a:p>
        </p:txBody>
      </p:sp>
      <p:sp>
        <p:nvSpPr>
          <p:cNvPr id="11" name="Заголовок 3">
            <a:extLst>
              <a:ext uri="{FF2B5EF4-FFF2-40B4-BE49-F238E27FC236}">
                <a16:creationId xmlns:a16="http://schemas.microsoft.com/office/drawing/2014/main" id="{167021DC-389D-46A3-8592-B1263BC36A39}"/>
              </a:ext>
            </a:extLst>
          </p:cNvPr>
          <p:cNvSpPr txBox="1">
            <a:spLocks/>
          </p:cNvSpPr>
          <p:nvPr/>
        </p:nvSpPr>
        <p:spPr>
          <a:xfrm>
            <a:off x="3754031" y="1724819"/>
            <a:ext cx="6477879" cy="11820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звали девочку из сказки «Морозко»?</a:t>
            </a:r>
          </a:p>
        </p:txBody>
      </p:sp>
      <p:sp>
        <p:nvSpPr>
          <p:cNvPr id="12" name="Заголовок 3">
            <a:extLst>
              <a:ext uri="{FF2B5EF4-FFF2-40B4-BE49-F238E27FC236}">
                <a16:creationId xmlns:a16="http://schemas.microsoft.com/office/drawing/2014/main" id="{3DD865A6-7112-4188-BCFB-E0E42DD546F6}"/>
              </a:ext>
            </a:extLst>
          </p:cNvPr>
          <p:cNvSpPr txBox="1">
            <a:spLocks/>
          </p:cNvSpPr>
          <p:nvPr/>
        </p:nvSpPr>
        <p:spPr>
          <a:xfrm>
            <a:off x="3567174" y="1984331"/>
            <a:ext cx="6964178" cy="124074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Настенька. Какой персонаж родился в Италии и имел голову-луковицу? </a:t>
            </a:r>
          </a:p>
        </p:txBody>
      </p:sp>
      <p:sp>
        <p:nvSpPr>
          <p:cNvPr id="13" name="Заголовок 3">
            <a:extLst>
              <a:ext uri="{FF2B5EF4-FFF2-40B4-BE49-F238E27FC236}">
                <a16:creationId xmlns:a16="http://schemas.microsoft.com/office/drawing/2014/main" id="{3FD9407F-C5EB-441C-83B9-F970BCFE1FBD}"/>
              </a:ext>
            </a:extLst>
          </p:cNvPr>
          <p:cNvSpPr txBox="1">
            <a:spLocks/>
          </p:cNvSpPr>
          <p:nvPr/>
        </p:nvSpPr>
        <p:spPr>
          <a:xfrm>
            <a:off x="3293923" y="2007004"/>
            <a:ext cx="7510680" cy="11177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Верно, это Чиполлино. Мои вопросы закончились, пойду посплю!</a:t>
            </a:r>
          </a:p>
        </p:txBody>
      </p:sp>
    </p:spTree>
    <p:extLst>
      <p:ext uri="{BB962C8B-B14F-4D97-AF65-F5344CB8AC3E}">
        <p14:creationId xmlns:p14="http://schemas.microsoft.com/office/powerpoint/2010/main" val="237695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6" grpId="0"/>
      <p:bldP spid="6" grpId="1"/>
      <p:bldP spid="7" grpId="0"/>
      <p:bldP spid="7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Векторы на тему «Фон сказочный зима» — скачивайте бесплатные векторы  высокого качества на Freepik | Freepik">
            <a:extLst>
              <a:ext uri="{FF2B5EF4-FFF2-40B4-BE49-F238E27FC236}">
                <a16:creationId xmlns:a16="http://schemas.microsoft.com/office/drawing/2014/main" id="{AFA82A77-CF6F-472E-9038-C06AF1FE9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Кира - скрап - PNG / ПНГ клипарт на прозрачном фоне">
            <a:extLst>
              <a:ext uri="{FF2B5EF4-FFF2-40B4-BE49-F238E27FC236}">
                <a16:creationId xmlns:a16="http://schemas.microsoft.com/office/drawing/2014/main" id="{1C3E234C-630E-4EA5-8AB0-D5CCDF161F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06" y="999181"/>
            <a:ext cx="2138288" cy="562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Рамка для слов - фото и картинки abrakadabra.fun">
            <a:extLst>
              <a:ext uri="{FF2B5EF4-FFF2-40B4-BE49-F238E27FC236}">
                <a16:creationId xmlns:a16="http://schemas.microsoft.com/office/drawing/2014/main" id="{382D56AC-7779-4D1E-8BFD-095AC62E2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618" y="291900"/>
            <a:ext cx="8032652" cy="442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BC969DA9-0A5A-47D4-849D-A71F7A15B302}"/>
              </a:ext>
            </a:extLst>
          </p:cNvPr>
          <p:cNvSpPr txBox="1">
            <a:spLocks/>
          </p:cNvSpPr>
          <p:nvPr/>
        </p:nvSpPr>
        <p:spPr>
          <a:xfrm>
            <a:off x="4343049" y="1005776"/>
            <a:ext cx="6432804" cy="266589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Фу! А я тут как оказалась?! Ну да ладно, вот мой непростой вопрос: Кто написал сказку «Красная Шапочка»?</a:t>
            </a:r>
          </a:p>
        </p:txBody>
      </p:sp>
      <p:sp>
        <p:nvSpPr>
          <p:cNvPr id="7" name="Заголовок 3">
            <a:extLst>
              <a:ext uri="{FF2B5EF4-FFF2-40B4-BE49-F238E27FC236}">
                <a16:creationId xmlns:a16="http://schemas.microsoft.com/office/drawing/2014/main" id="{67078895-2B89-43BC-A707-8D7266B25752}"/>
              </a:ext>
            </a:extLst>
          </p:cNvPr>
          <p:cNvSpPr txBox="1">
            <a:spLocks/>
          </p:cNvSpPr>
          <p:nvPr/>
        </p:nvSpPr>
        <p:spPr>
          <a:xfrm>
            <a:off x="4634387" y="1624808"/>
            <a:ext cx="5850128" cy="142782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Шарль Перро. Устала я тут с вами. Улетаю.  </a:t>
            </a:r>
          </a:p>
        </p:txBody>
      </p:sp>
    </p:spTree>
    <p:extLst>
      <p:ext uri="{BB962C8B-B14F-4D97-AF65-F5344CB8AC3E}">
        <p14:creationId xmlns:p14="http://schemas.microsoft.com/office/powerpoint/2010/main" val="3179595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Векторы на тему «Фон сказочный зима» — скачивайте бесплатные векторы  высокого качества на Freepik | Freepik">
            <a:extLst>
              <a:ext uri="{FF2B5EF4-FFF2-40B4-BE49-F238E27FC236}">
                <a16:creationId xmlns:a16="http://schemas.microsoft.com/office/drawing/2014/main" id="{ED394928-66E5-4C70-BDBC-E409914E9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Кира - скрап - PNG / ПНГ клипарт на прозрачном фоне">
            <a:extLst>
              <a:ext uri="{FF2B5EF4-FFF2-40B4-BE49-F238E27FC236}">
                <a16:creationId xmlns:a16="http://schemas.microsoft.com/office/drawing/2014/main" id="{5BFB8C10-700C-49AA-AB93-8A21B0B62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97" y="538691"/>
            <a:ext cx="5579746" cy="5780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рамка под текст цитаты ПНГ на Прозрачном Фоне • Скачать PNG рамка под текст  цитаты">
            <a:extLst>
              <a:ext uri="{FF2B5EF4-FFF2-40B4-BE49-F238E27FC236}">
                <a16:creationId xmlns:a16="http://schemas.microsoft.com/office/drawing/2014/main" id="{D2B5A794-D1C1-42F6-BF25-3EFDB0C16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140" y="134169"/>
            <a:ext cx="6275083" cy="373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3">
            <a:extLst>
              <a:ext uri="{FF2B5EF4-FFF2-40B4-BE49-F238E27FC236}">
                <a16:creationId xmlns:a16="http://schemas.microsoft.com/office/drawing/2014/main" id="{333285B1-53FA-4414-8C50-20F4D8B61D1E}"/>
              </a:ext>
            </a:extLst>
          </p:cNvPr>
          <p:cNvSpPr txBox="1">
            <a:spLocks/>
          </p:cNvSpPr>
          <p:nvPr/>
        </p:nvSpPr>
        <p:spPr>
          <a:xfrm>
            <a:off x="6806720" y="819326"/>
            <a:ext cx="4574043" cy="245844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Б-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бууу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Он гулял по лесу смело, но лиса героя съела. На прощанье спел, бедняжка. Его звали...  </a:t>
            </a:r>
          </a:p>
        </p:txBody>
      </p:sp>
      <p:sp>
        <p:nvSpPr>
          <p:cNvPr id="6" name="Заголовок 3">
            <a:extLst>
              <a:ext uri="{FF2B5EF4-FFF2-40B4-BE49-F238E27FC236}">
                <a16:creationId xmlns:a16="http://schemas.microsoft.com/office/drawing/2014/main" id="{9066ED71-2D49-41AA-81B6-11EE15066787}"/>
              </a:ext>
            </a:extLst>
          </p:cNvPr>
          <p:cNvSpPr txBox="1">
            <a:spLocks/>
          </p:cNvSpPr>
          <p:nvPr/>
        </p:nvSpPr>
        <p:spPr>
          <a:xfrm>
            <a:off x="6999417" y="1504484"/>
            <a:ext cx="4574043" cy="164668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Колобок.  </a:t>
            </a:r>
          </a:p>
        </p:txBody>
      </p:sp>
    </p:spTree>
    <p:extLst>
      <p:ext uri="{BB962C8B-B14F-4D97-AF65-F5344CB8AC3E}">
        <p14:creationId xmlns:p14="http://schemas.microsoft.com/office/powerpoint/2010/main" val="3509392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Векторы на тему «Фон сказочный зима» — скачивайте бесплатные векторы  высокого качества на Freepik | Freepik">
            <a:extLst>
              <a:ext uri="{FF2B5EF4-FFF2-40B4-BE49-F238E27FC236}">
                <a16:creationId xmlns:a16="http://schemas.microsoft.com/office/drawing/2014/main" id="{AD1DABFE-3411-4DC9-90E9-C96C41E77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Царевна Елена Прекрасная | Царевны вики | Fandom">
            <a:extLst>
              <a:ext uri="{FF2B5EF4-FFF2-40B4-BE49-F238E27FC236}">
                <a16:creationId xmlns:a16="http://schemas.microsoft.com/office/drawing/2014/main" id="{65BBC8FA-0BEE-41A8-B58C-554BBCBAEE8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6" name="Picture 4" descr="Царевны - ЛА «Мельница»">
            <a:extLst>
              <a:ext uri="{FF2B5EF4-FFF2-40B4-BE49-F238E27FC236}">
                <a16:creationId xmlns:a16="http://schemas.microsoft.com/office/drawing/2014/main" id="{1DFA78C4-279F-42BC-8F02-95740D7F5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9948" y="661475"/>
            <a:ext cx="6196525" cy="619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Рамка для слов - фото и картинки abrakadabra.fun">
            <a:extLst>
              <a:ext uri="{FF2B5EF4-FFF2-40B4-BE49-F238E27FC236}">
                <a16:creationId xmlns:a16="http://schemas.microsoft.com/office/drawing/2014/main" id="{EF16E19B-7875-4A14-B305-BFC2492FF5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618" y="291900"/>
            <a:ext cx="8032652" cy="442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3">
            <a:extLst>
              <a:ext uri="{FF2B5EF4-FFF2-40B4-BE49-F238E27FC236}">
                <a16:creationId xmlns:a16="http://schemas.microsoft.com/office/drawing/2014/main" id="{FC7A091C-4245-423C-8BEE-73A036D4BA60}"/>
              </a:ext>
            </a:extLst>
          </p:cNvPr>
          <p:cNvSpPr txBox="1">
            <a:spLocks/>
          </p:cNvSpPr>
          <p:nvPr/>
        </p:nvSpPr>
        <p:spPr>
          <a:xfrm>
            <a:off x="4549981" y="1137871"/>
            <a:ext cx="5850128" cy="254786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Надеюсь, у вас всё получится и вы справитесь с моим блиц-опросом!</a:t>
            </a:r>
          </a:p>
        </p:txBody>
      </p:sp>
      <p:sp>
        <p:nvSpPr>
          <p:cNvPr id="7" name="Заголовок 3">
            <a:extLst>
              <a:ext uri="{FF2B5EF4-FFF2-40B4-BE49-F238E27FC236}">
                <a16:creationId xmlns:a16="http://schemas.microsoft.com/office/drawing/2014/main" id="{7A5EF906-5E7B-4AF0-B9B4-C012D5945F82}"/>
              </a:ext>
            </a:extLst>
          </p:cNvPr>
          <p:cNvSpPr txBox="1">
            <a:spLocks/>
          </p:cNvSpPr>
          <p:nvPr/>
        </p:nvSpPr>
        <p:spPr>
          <a:xfrm>
            <a:off x="4518018" y="1179939"/>
            <a:ext cx="5850128" cy="254786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Какой герой вместо туловища имел деревянное полено, а вместо носа — длинную палочку?</a:t>
            </a:r>
          </a:p>
        </p:txBody>
      </p:sp>
      <p:sp>
        <p:nvSpPr>
          <p:cNvPr id="8" name="Заголовок 3">
            <a:extLst>
              <a:ext uri="{FF2B5EF4-FFF2-40B4-BE49-F238E27FC236}">
                <a16:creationId xmlns:a16="http://schemas.microsoft.com/office/drawing/2014/main" id="{78528C97-4179-4F06-96E7-07EF8A6EC8C2}"/>
              </a:ext>
            </a:extLst>
          </p:cNvPr>
          <p:cNvSpPr txBox="1">
            <a:spLocks/>
          </p:cNvSpPr>
          <p:nvPr/>
        </p:nvSpPr>
        <p:spPr>
          <a:xfrm>
            <a:off x="4373773" y="1693695"/>
            <a:ext cx="5850128" cy="254786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Буратино!</a:t>
            </a:r>
          </a:p>
        </p:txBody>
      </p:sp>
      <p:sp>
        <p:nvSpPr>
          <p:cNvPr id="9" name="Заголовок 3">
            <a:extLst>
              <a:ext uri="{FF2B5EF4-FFF2-40B4-BE49-F238E27FC236}">
                <a16:creationId xmlns:a16="http://schemas.microsoft.com/office/drawing/2014/main" id="{805E8550-9036-4047-B873-A1CB4824A2D0}"/>
              </a:ext>
            </a:extLst>
          </p:cNvPr>
          <p:cNvSpPr txBox="1">
            <a:spLocks/>
          </p:cNvSpPr>
          <p:nvPr/>
        </p:nvSpPr>
        <p:spPr>
          <a:xfrm>
            <a:off x="4405736" y="1215982"/>
            <a:ext cx="5850128" cy="254786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Эта девочка так боялась солнца и огня, что растаяла, прыгая через костер.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8F7A454-C978-416D-B2FB-3402E9F58840}"/>
              </a:ext>
            </a:extLst>
          </p:cNvPr>
          <p:cNvSpPr/>
          <p:nvPr/>
        </p:nvSpPr>
        <p:spPr>
          <a:xfrm>
            <a:off x="4694919" y="1001393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Верно, это Снегурочка. А вот этот вопрос: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Самый маленький мальчик, который смог перехитрить Людоеда и спасти своих братьев.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3791AE7-A68D-4374-8864-51DE347EE49F}"/>
              </a:ext>
            </a:extLst>
          </p:cNvPr>
          <p:cNvSpPr/>
          <p:nvPr/>
        </p:nvSpPr>
        <p:spPr>
          <a:xfrm>
            <a:off x="5350955" y="185632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Мальчик-с-пальчик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2E1AE07-8F4D-41E7-9187-98EFAEA6123E}"/>
              </a:ext>
            </a:extLst>
          </p:cNvPr>
          <p:cNvSpPr/>
          <p:nvPr/>
        </p:nvSpPr>
        <p:spPr>
          <a:xfrm>
            <a:off x="5350955" y="170445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Отлично потрудились, до свидания!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30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9" grpId="0"/>
      <p:bldP spid="9" grpId="1"/>
      <p:bldP spid="4" grpId="0"/>
      <p:bldP spid="4" grpId="1"/>
      <p:bldP spid="11" grpId="0"/>
      <p:bldP spid="11" grpId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Векторы на тему «Фон сказочный зима» — скачивайте бесплатные векторы  высокого качества на Freepik | Freepik">
            <a:extLst>
              <a:ext uri="{FF2B5EF4-FFF2-40B4-BE49-F238E27FC236}">
                <a16:creationId xmlns:a16="http://schemas.microsoft.com/office/drawing/2014/main" id="{86B0A77C-629B-45CB-B348-487D85ED4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Кира - скрап - PNG / ПНГ клипарт на прозрачном фоне">
            <a:extLst>
              <a:ext uri="{FF2B5EF4-FFF2-40B4-BE49-F238E27FC236}">
                <a16:creationId xmlns:a16="http://schemas.microsoft.com/office/drawing/2014/main" id="{A5B01463-4AB2-4230-B748-7BA6F0B00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26" y="310369"/>
            <a:ext cx="3708302" cy="667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диалоговое окно на прозрачном фоне 29 фото">
            <a:extLst>
              <a:ext uri="{FF2B5EF4-FFF2-40B4-BE49-F238E27FC236}">
                <a16:creationId xmlns:a16="http://schemas.microsoft.com/office/drawing/2014/main" id="{D6A2462C-96E4-4E2D-B77F-8C017156BC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675" y="608798"/>
            <a:ext cx="8050088" cy="416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084026F-B696-4019-A586-021B40D3C466}"/>
              </a:ext>
            </a:extLst>
          </p:cNvPr>
          <p:cNvSpPr/>
          <p:nvPr/>
        </p:nvSpPr>
        <p:spPr>
          <a:xfrm>
            <a:off x="5066714" y="101513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Отгадайте сказочные вещи: 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предмет помогал героям найти дорогу в густом лесу, если его бросить перед собой?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0CE725A-BB3E-42EE-840E-B911359733E9}"/>
              </a:ext>
            </a:extLst>
          </p:cNvPr>
          <p:cNvSpPr/>
          <p:nvPr/>
        </p:nvSpPr>
        <p:spPr>
          <a:xfrm>
            <a:off x="5215333" y="1151773"/>
            <a:ext cx="624461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Верно, это клубок! А с помощью какого предмета старик из сказки Пушкина вызвал «золотую рыбку»?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148760A-8ED9-4403-8787-C8BC2FD8066B}"/>
              </a:ext>
            </a:extLst>
          </p:cNvPr>
          <p:cNvSpPr/>
          <p:nvPr/>
        </p:nvSpPr>
        <p:spPr>
          <a:xfrm>
            <a:off x="5432739" y="1525070"/>
            <a:ext cx="62446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Да, это невод. А что такое невод?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A84F562-F67D-474A-A237-704DA4BF8A7A}"/>
              </a:ext>
            </a:extLst>
          </p:cNvPr>
          <p:cNvSpPr/>
          <p:nvPr/>
        </p:nvSpPr>
        <p:spPr>
          <a:xfrm>
            <a:off x="4527242" y="1015138"/>
            <a:ext cx="668495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Рыболовные сети. Молодцы! Мой последний вопрос: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нужно было сказать Али-Бабе, чтобы открылся вход в пещеру с сокровищами?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FC70B6E-C4D7-48F2-8F5A-516C3879159E}"/>
              </a:ext>
            </a:extLst>
          </p:cNvPr>
          <p:cNvSpPr/>
          <p:nvPr/>
        </p:nvSpPr>
        <p:spPr>
          <a:xfrm>
            <a:off x="4366554" y="1401959"/>
            <a:ext cx="66849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«Сим-сим, откройся!» Да, это так. Вы отлично справились.</a:t>
            </a:r>
          </a:p>
        </p:txBody>
      </p:sp>
    </p:spTree>
    <p:extLst>
      <p:ext uri="{BB962C8B-B14F-4D97-AF65-F5344CB8AC3E}">
        <p14:creationId xmlns:p14="http://schemas.microsoft.com/office/powerpoint/2010/main" val="245176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8" grpId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Векторы на тему «Фон сказочный зима» — скачивайте бесплатные векторы  высокого качества на Freepik | Freepik">
            <a:extLst>
              <a:ext uri="{FF2B5EF4-FFF2-40B4-BE49-F238E27FC236}">
                <a16:creationId xmlns:a16="http://schemas.microsoft.com/office/drawing/2014/main" id="{E98CB4C0-1DC5-47D9-8DAA-4A43B2DB5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Кира - скрап - PNG / ПНГ клипарт на прозрачном фоне">
            <a:extLst>
              <a:ext uri="{FF2B5EF4-FFF2-40B4-BE49-F238E27FC236}">
                <a16:creationId xmlns:a16="http://schemas.microsoft.com/office/drawing/2014/main" id="{CB761692-8C8F-4C47-831E-0569BEB10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81" y="1179562"/>
            <a:ext cx="3342542" cy="558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облачко комикс на прозрачном фоне 27 фото">
            <a:extLst>
              <a:ext uri="{FF2B5EF4-FFF2-40B4-BE49-F238E27FC236}">
                <a16:creationId xmlns:a16="http://schemas.microsoft.com/office/drawing/2014/main" id="{D3F1812F-5BD6-4A2C-BB03-598C4883A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778" y="750044"/>
            <a:ext cx="9522656" cy="4379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D8B67AA-4A1C-46E9-8F4D-AD5125DE2AEC}"/>
              </a:ext>
            </a:extLst>
          </p:cNvPr>
          <p:cNvSpPr/>
          <p:nvPr/>
        </p:nvSpPr>
        <p:spPr>
          <a:xfrm>
            <a:off x="4401202" y="2228671"/>
            <a:ext cx="66849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 что, я задам вам три вопроса.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6FD689A-C353-4CA7-AA5D-7917A6AFA94E}"/>
              </a:ext>
            </a:extLst>
          </p:cNvPr>
          <p:cNvSpPr/>
          <p:nvPr/>
        </p:nvSpPr>
        <p:spPr>
          <a:xfrm>
            <a:off x="4179636" y="2518626"/>
            <a:ext cx="66849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лет спала Красавица из сказки Шарля Перро?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803A5C2-25A5-473E-ACAD-864831E3B696}"/>
              </a:ext>
            </a:extLst>
          </p:cNvPr>
          <p:cNvSpPr/>
          <p:nvPr/>
        </p:nvSpPr>
        <p:spPr>
          <a:xfrm>
            <a:off x="3958070" y="2609383"/>
            <a:ext cx="668495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 лет. Сколько желаний обычно исполняет волшебная рыба или джинн?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F8A1F39-860F-4A4F-A92A-E3319D45B1EC}"/>
              </a:ext>
            </a:extLst>
          </p:cNvPr>
          <p:cNvSpPr/>
          <p:nvPr/>
        </p:nvSpPr>
        <p:spPr>
          <a:xfrm>
            <a:off x="3958070" y="2604007"/>
            <a:ext cx="66849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Три. Какого цвета были волосы у Мальвины?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3856633-8EBE-48FE-8D7F-B0EE086A91F0}"/>
              </a:ext>
            </a:extLst>
          </p:cNvPr>
          <p:cNvSpPr/>
          <p:nvPr/>
        </p:nvSpPr>
        <p:spPr>
          <a:xfrm>
            <a:off x="4068853" y="2314307"/>
            <a:ext cx="66849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Голубые, верно.</a:t>
            </a:r>
          </a:p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так, до скорой встречи!</a:t>
            </a:r>
          </a:p>
        </p:txBody>
      </p:sp>
    </p:spTree>
    <p:extLst>
      <p:ext uri="{BB962C8B-B14F-4D97-AF65-F5344CB8AC3E}">
        <p14:creationId xmlns:p14="http://schemas.microsoft.com/office/powerpoint/2010/main" val="134347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9" grpId="0"/>
      <p:bldP spid="9" grpId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Векторы на тему «Фон сказочный зима» — скачивайте бесплатные векторы  высокого качества на Freepik | Freepik">
            <a:extLst>
              <a:ext uri="{FF2B5EF4-FFF2-40B4-BE49-F238E27FC236}">
                <a16:creationId xmlns:a16="http://schemas.microsoft.com/office/drawing/2014/main" id="{4DE19C0F-9E18-48F4-A34D-7065BB85C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Царевны - ЛА «Мельница»">
            <a:extLst>
              <a:ext uri="{FF2B5EF4-FFF2-40B4-BE49-F238E27FC236}">
                <a16:creationId xmlns:a16="http://schemas.microsoft.com/office/drawing/2014/main" id="{26889CFC-E4E0-493D-87F7-EA0D0833F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5579"/>
            <a:ext cx="7212256" cy="8971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рамка под текст цитаты ПНГ на Прозрачном Фоне • Скачать PNG рамка под текст  цитаты">
            <a:extLst>
              <a:ext uri="{FF2B5EF4-FFF2-40B4-BE49-F238E27FC236}">
                <a16:creationId xmlns:a16="http://schemas.microsoft.com/office/drawing/2014/main" id="{439DECAE-78FE-449F-B6FD-F7A7AB062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206" y="134169"/>
            <a:ext cx="5755017" cy="485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3">
            <a:extLst>
              <a:ext uri="{FF2B5EF4-FFF2-40B4-BE49-F238E27FC236}">
                <a16:creationId xmlns:a16="http://schemas.microsoft.com/office/drawing/2014/main" id="{7DC291B1-E1AB-4A41-950F-63EE50EB8B9A}"/>
              </a:ext>
            </a:extLst>
          </p:cNvPr>
          <p:cNvSpPr txBox="1">
            <a:spLocks/>
          </p:cNvSpPr>
          <p:nvPr/>
        </p:nvSpPr>
        <p:spPr>
          <a:xfrm>
            <a:off x="7075692" y="970555"/>
            <a:ext cx="4574043" cy="245844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много вы всего знаете оказывается! Вы супер! Увидимся в скором времени! Читайте и узнавайте еще больше сказочных героев.</a:t>
            </a:r>
          </a:p>
        </p:txBody>
      </p:sp>
    </p:spTree>
    <p:extLst>
      <p:ext uri="{BB962C8B-B14F-4D97-AF65-F5344CB8AC3E}">
        <p14:creationId xmlns:p14="http://schemas.microsoft.com/office/powerpoint/2010/main" val="15994746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Векторы на тему «Фон сказочный зима» — скачивайте бесплатные векторы  высокого качества на Freepik | Freepik">
            <a:extLst>
              <a:ext uri="{FF2B5EF4-FFF2-40B4-BE49-F238E27FC236}">
                <a16:creationId xmlns:a16="http://schemas.microsoft.com/office/drawing/2014/main" id="{082471A1-FC38-44B9-910D-F515BBB16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Царевны клипарт (51 фото)">
            <a:extLst>
              <a:ext uri="{FF2B5EF4-FFF2-40B4-BE49-F238E27FC236}">
                <a16:creationId xmlns:a16="http://schemas.microsoft.com/office/drawing/2014/main" id="{15765D4F-242A-480F-9F2E-5B1E47BCBD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87" y="2247900"/>
            <a:ext cx="9953625" cy="461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8F5C0F4-52F5-4E52-A1FD-474C7CF217DE}"/>
              </a:ext>
            </a:extLst>
          </p:cNvPr>
          <p:cNvSpPr txBox="1">
            <a:spLocks/>
          </p:cNvSpPr>
          <p:nvPr/>
        </p:nvSpPr>
        <p:spPr>
          <a:xfrm>
            <a:off x="196948" y="1038328"/>
            <a:ext cx="11564815" cy="266147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600" dirty="0">
                <a:ln w="0"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/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Monotype Corsiva" panose="03010101010201010101" pitchFamily="66" charset="0"/>
                <a:cs typeface="Segoe UI Semilight" panose="020B0402040204020203" pitchFamily="34" charset="0"/>
              </a:rPr>
              <a:t>Спасибо за внимание!!!</a:t>
            </a:r>
          </a:p>
        </p:txBody>
      </p:sp>
    </p:spTree>
    <p:extLst>
      <p:ext uri="{BB962C8B-B14F-4D97-AF65-F5344CB8AC3E}">
        <p14:creationId xmlns:p14="http://schemas.microsoft.com/office/powerpoint/2010/main" val="23979441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617</Words>
  <Application>Microsoft Office PowerPoint</Application>
  <PresentationFormat>Широкоэкранный</PresentationFormat>
  <Paragraphs>70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Segoe UI Semilight</vt:lpstr>
      <vt:lpstr>Times New Roman</vt:lpstr>
      <vt:lpstr>Тема Office</vt:lpstr>
      <vt:lpstr>Викторина от царевен на тему: «Сказочные герои»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 на тему: «Сказочные герои»</dc:title>
  <dc:creator>Перелыгина Ольга Олеговна</dc:creator>
  <cp:lastModifiedBy>Перелыгина Ольга Олеговна</cp:lastModifiedBy>
  <cp:revision>65</cp:revision>
  <dcterms:created xsi:type="dcterms:W3CDTF">2026-01-30T08:14:15Z</dcterms:created>
  <dcterms:modified xsi:type="dcterms:W3CDTF">2026-02-03T10:08:09Z</dcterms:modified>
</cp:coreProperties>
</file>