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6" r:id="rId1"/>
  </p:sldMasterIdLst>
  <p:sldIdLst>
    <p:sldId id="274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73" r:id="rId18"/>
    <p:sldId id="266" r:id="rId19"/>
  </p:sldIdLst>
  <p:sldSz cx="9144000" cy="6858000" type="screen4x3"/>
  <p:notesSz cx="6858000" cy="9144000"/>
  <p:embeddedFontLst>
    <p:embeddedFont>
      <p:font typeface="Century Schoolbook" panose="02040604050505020304" pitchFamily="18" charset="0"/>
      <p:regular r:id="rId20"/>
      <p:bold r:id="rId21"/>
      <p:italic r:id="rId22"/>
      <p:boldItalic r:id="rId23"/>
    </p:embeddedFont>
    <p:embeddedFont>
      <p:font typeface="Monotype Corsiva" panose="03010101010201010101" pitchFamily="66" charset="0"/>
      <p:italic r:id="rId24"/>
    </p:embeddedFont>
    <p:embeddedFont>
      <p:font typeface="Wingdings 2" panose="05020102010507070707" pitchFamily="18" charset="2"/>
      <p:regular r:id="rId25"/>
    </p:embeddedFont>
  </p:embeddedFontLst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EE6F13-1A8B-4D96-97F4-7535E4A2E76F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60C4C0-7F05-428B-8077-FB44AFBF0B85}">
      <dgm:prSet phldrT="[Текст]"/>
      <dgm:spPr/>
      <dgm:t>
        <a:bodyPr/>
        <a:lstStyle/>
        <a:p>
          <a:r>
            <a:rPr lang="ru-RU" dirty="0"/>
            <a:t>смысл деятельности («зачем я это делаю»)</a:t>
          </a:r>
        </a:p>
      </dgm:t>
    </dgm:pt>
    <dgm:pt modelId="{A0A8A36C-51F5-4F65-8720-DDFEBE60CCE9}" type="parTrans" cxnId="{7105C9B1-9CA3-4942-87D3-2D2C86F936F8}">
      <dgm:prSet/>
      <dgm:spPr/>
      <dgm:t>
        <a:bodyPr/>
        <a:lstStyle/>
        <a:p>
          <a:endParaRPr lang="ru-RU"/>
        </a:p>
      </dgm:t>
    </dgm:pt>
    <dgm:pt modelId="{C8AE5F7F-8D5A-45BD-AE56-6B0893FE96AB}" type="sibTrans" cxnId="{7105C9B1-9CA3-4942-87D3-2D2C86F936F8}">
      <dgm:prSet/>
      <dgm:spPr/>
      <dgm:t>
        <a:bodyPr/>
        <a:lstStyle/>
        <a:p>
          <a:endParaRPr lang="ru-RU"/>
        </a:p>
      </dgm:t>
    </dgm:pt>
    <dgm:pt modelId="{375A9F75-9484-4A66-A1FD-0F57EFE45DD1}">
      <dgm:prSet phldrT="[Текст]"/>
      <dgm:spPr/>
      <dgm:t>
        <a:bodyPr/>
        <a:lstStyle/>
        <a:p>
          <a:r>
            <a:rPr lang="ru-RU" dirty="0"/>
            <a:t>постановка личной цели</a:t>
          </a:r>
        </a:p>
        <a:p>
          <a:r>
            <a:rPr lang="ru-RU" dirty="0"/>
            <a:t> ( предвосхищающий результат)</a:t>
          </a:r>
        </a:p>
      </dgm:t>
    </dgm:pt>
    <dgm:pt modelId="{CECF3B83-0AD6-45C2-9485-D430A63A7079}" type="parTrans" cxnId="{E1731742-805E-40B4-94FB-D3C582B4AF48}">
      <dgm:prSet/>
      <dgm:spPr/>
      <dgm:t>
        <a:bodyPr/>
        <a:lstStyle/>
        <a:p>
          <a:endParaRPr lang="ru-RU"/>
        </a:p>
      </dgm:t>
    </dgm:pt>
    <dgm:pt modelId="{20BFE470-5FDE-4EFC-88D1-D5C46798128C}" type="sibTrans" cxnId="{E1731742-805E-40B4-94FB-D3C582B4AF48}">
      <dgm:prSet/>
      <dgm:spPr/>
      <dgm:t>
        <a:bodyPr/>
        <a:lstStyle/>
        <a:p>
          <a:endParaRPr lang="ru-RU"/>
        </a:p>
      </dgm:t>
    </dgm:pt>
    <dgm:pt modelId="{39AC762C-89C1-42BC-93F2-DF4B0A3CD0AF}">
      <dgm:prSet phldrT="[Текст]"/>
      <dgm:spPr/>
      <dgm:t>
        <a:bodyPr/>
        <a:lstStyle/>
        <a:p>
          <a:r>
            <a:rPr lang="ru-RU" dirty="0"/>
            <a:t>план деятельности</a:t>
          </a:r>
        </a:p>
      </dgm:t>
    </dgm:pt>
    <dgm:pt modelId="{849402E6-528F-4481-80D0-3623F48F8FD0}" type="parTrans" cxnId="{33610CBA-3095-4F6A-A178-4A58FEAC5081}">
      <dgm:prSet/>
      <dgm:spPr/>
      <dgm:t>
        <a:bodyPr/>
        <a:lstStyle/>
        <a:p>
          <a:endParaRPr lang="ru-RU"/>
        </a:p>
      </dgm:t>
    </dgm:pt>
    <dgm:pt modelId="{D3B1DCF9-D79F-45B3-9C30-7D6495630B58}" type="sibTrans" cxnId="{33610CBA-3095-4F6A-A178-4A58FEAC5081}">
      <dgm:prSet/>
      <dgm:spPr/>
      <dgm:t>
        <a:bodyPr/>
        <a:lstStyle/>
        <a:p>
          <a:endParaRPr lang="ru-RU"/>
        </a:p>
      </dgm:t>
    </dgm:pt>
    <dgm:pt modelId="{F2532404-A047-4D1F-B8D6-B7166B93C67B}">
      <dgm:prSet phldrT="[Текст]"/>
      <dgm:spPr/>
      <dgm:t>
        <a:bodyPr/>
        <a:lstStyle/>
        <a:p>
          <a:r>
            <a:rPr lang="ru-RU" dirty="0"/>
            <a:t>рефлексия ( осознание собственной деятельности);</a:t>
          </a:r>
        </a:p>
      </dgm:t>
    </dgm:pt>
    <dgm:pt modelId="{53137A82-BEAD-4D0E-A201-AA3813CFCAC5}" type="parTrans" cxnId="{443AB90D-5357-4EC6-8A4C-85E7E92C759B}">
      <dgm:prSet/>
      <dgm:spPr/>
      <dgm:t>
        <a:bodyPr/>
        <a:lstStyle/>
        <a:p>
          <a:endParaRPr lang="ru-RU"/>
        </a:p>
      </dgm:t>
    </dgm:pt>
    <dgm:pt modelId="{EC5C4863-448B-476F-9B2F-3B58278B21DD}" type="sibTrans" cxnId="{443AB90D-5357-4EC6-8A4C-85E7E92C759B}">
      <dgm:prSet/>
      <dgm:spPr/>
      <dgm:t>
        <a:bodyPr/>
        <a:lstStyle/>
        <a:p>
          <a:endParaRPr lang="ru-RU"/>
        </a:p>
      </dgm:t>
    </dgm:pt>
    <dgm:pt modelId="{8F7CED5C-0788-4D3F-8309-BE8FB12569DA}">
      <dgm:prSet phldrT="[Текст]"/>
      <dgm:spPr/>
      <dgm:t>
        <a:bodyPr/>
        <a:lstStyle/>
        <a:p>
          <a:r>
            <a:rPr lang="ru-RU" dirty="0"/>
            <a:t>оценка, корректировка или переопределение целей</a:t>
          </a:r>
        </a:p>
      </dgm:t>
    </dgm:pt>
    <dgm:pt modelId="{32899AA1-F819-4DA6-8C59-B7FA9B5A52B6}" type="parTrans" cxnId="{330E1145-1A77-44E5-8A2E-07F9E5D13F23}">
      <dgm:prSet/>
      <dgm:spPr/>
      <dgm:t>
        <a:bodyPr/>
        <a:lstStyle/>
        <a:p>
          <a:endParaRPr lang="ru-RU"/>
        </a:p>
      </dgm:t>
    </dgm:pt>
    <dgm:pt modelId="{640C8D35-25B5-4278-95FA-3377F76D69BF}" type="sibTrans" cxnId="{330E1145-1A77-44E5-8A2E-07F9E5D13F23}">
      <dgm:prSet/>
      <dgm:spPr/>
      <dgm:t>
        <a:bodyPr/>
        <a:lstStyle/>
        <a:p>
          <a:endParaRPr lang="ru-RU"/>
        </a:p>
      </dgm:t>
    </dgm:pt>
    <dgm:pt modelId="{8E188644-3BEB-49B8-A643-AC1342917C72}" type="pres">
      <dgm:prSet presAssocID="{56EE6F13-1A8B-4D96-97F4-7535E4A2E76F}" presName="cycle" presStyleCnt="0">
        <dgm:presLayoutVars>
          <dgm:dir/>
          <dgm:resizeHandles val="exact"/>
        </dgm:presLayoutVars>
      </dgm:prSet>
      <dgm:spPr/>
    </dgm:pt>
    <dgm:pt modelId="{72A3C69C-3086-450E-8921-9F5C5DC37654}" type="pres">
      <dgm:prSet presAssocID="{E160C4C0-7F05-428B-8077-FB44AFBF0B85}" presName="node" presStyleLbl="node1" presStyleIdx="0" presStyleCnt="5" custScaleX="180893">
        <dgm:presLayoutVars>
          <dgm:bulletEnabled val="1"/>
        </dgm:presLayoutVars>
      </dgm:prSet>
      <dgm:spPr/>
    </dgm:pt>
    <dgm:pt modelId="{A4C5C94F-E4FA-4DCD-875D-DCD5255DBD71}" type="pres">
      <dgm:prSet presAssocID="{E160C4C0-7F05-428B-8077-FB44AFBF0B85}" presName="spNode" presStyleCnt="0"/>
      <dgm:spPr/>
    </dgm:pt>
    <dgm:pt modelId="{CDA2A03B-722A-433B-986F-95FBAC4A023C}" type="pres">
      <dgm:prSet presAssocID="{C8AE5F7F-8D5A-45BD-AE56-6B0893FE96AB}" presName="sibTrans" presStyleLbl="sibTrans1D1" presStyleIdx="0" presStyleCnt="5"/>
      <dgm:spPr/>
    </dgm:pt>
    <dgm:pt modelId="{87856250-2D4A-4C0F-B30F-2E15DD41EB34}" type="pres">
      <dgm:prSet presAssocID="{375A9F75-9484-4A66-A1FD-0F57EFE45DD1}" presName="node" presStyleLbl="node1" presStyleIdx="1" presStyleCnt="5" custScaleX="257859" custRadScaleRad="130226" custRadScaleInc="4705">
        <dgm:presLayoutVars>
          <dgm:bulletEnabled val="1"/>
        </dgm:presLayoutVars>
      </dgm:prSet>
      <dgm:spPr/>
    </dgm:pt>
    <dgm:pt modelId="{270E62B8-64E8-40A0-8D4C-BB39F7A3AA33}" type="pres">
      <dgm:prSet presAssocID="{375A9F75-9484-4A66-A1FD-0F57EFE45DD1}" presName="spNode" presStyleCnt="0"/>
      <dgm:spPr/>
    </dgm:pt>
    <dgm:pt modelId="{D63CCF12-5BA6-46C8-B483-A2C92317A781}" type="pres">
      <dgm:prSet presAssocID="{20BFE470-5FDE-4EFC-88D1-D5C46798128C}" presName="sibTrans" presStyleLbl="sibTrans1D1" presStyleIdx="1" presStyleCnt="5"/>
      <dgm:spPr/>
    </dgm:pt>
    <dgm:pt modelId="{4A72556B-1C00-44FC-A9F5-03EB4F9833CA}" type="pres">
      <dgm:prSet presAssocID="{39AC762C-89C1-42BC-93F2-DF4B0A3CD0AF}" presName="node" presStyleLbl="node1" presStyleIdx="2" presStyleCnt="5" custScaleX="185686" custRadScaleRad="134563" custRadScaleInc="-119653">
        <dgm:presLayoutVars>
          <dgm:bulletEnabled val="1"/>
        </dgm:presLayoutVars>
      </dgm:prSet>
      <dgm:spPr/>
    </dgm:pt>
    <dgm:pt modelId="{5F621465-4FAF-4087-A073-CF6B0FFFBF49}" type="pres">
      <dgm:prSet presAssocID="{39AC762C-89C1-42BC-93F2-DF4B0A3CD0AF}" presName="spNode" presStyleCnt="0"/>
      <dgm:spPr/>
    </dgm:pt>
    <dgm:pt modelId="{E41E1628-F535-4A10-AD90-1D22006AFF00}" type="pres">
      <dgm:prSet presAssocID="{D3B1DCF9-D79F-45B3-9C30-7D6495630B58}" presName="sibTrans" presStyleLbl="sibTrans1D1" presStyleIdx="2" presStyleCnt="5"/>
      <dgm:spPr/>
    </dgm:pt>
    <dgm:pt modelId="{BCB4BEA2-C206-4362-BE4C-612E9CD7380B}" type="pres">
      <dgm:prSet presAssocID="{F2532404-A047-4D1F-B8D6-B7166B93C67B}" presName="node" presStyleLbl="node1" presStyleIdx="3" presStyleCnt="5" custScaleX="206997" custRadScaleRad="91233" custRadScaleInc="36447">
        <dgm:presLayoutVars>
          <dgm:bulletEnabled val="1"/>
        </dgm:presLayoutVars>
      </dgm:prSet>
      <dgm:spPr/>
    </dgm:pt>
    <dgm:pt modelId="{F619F386-761E-449C-B339-20BF1C887052}" type="pres">
      <dgm:prSet presAssocID="{F2532404-A047-4D1F-B8D6-B7166B93C67B}" presName="spNode" presStyleCnt="0"/>
      <dgm:spPr/>
    </dgm:pt>
    <dgm:pt modelId="{90729732-E472-46CB-A733-E2FBBEC656BA}" type="pres">
      <dgm:prSet presAssocID="{EC5C4863-448B-476F-9B2F-3B58278B21DD}" presName="sibTrans" presStyleLbl="sibTrans1D1" presStyleIdx="3" presStyleCnt="5"/>
      <dgm:spPr/>
    </dgm:pt>
    <dgm:pt modelId="{2249E227-FBBA-48AD-BB58-2C5234A7C6A9}" type="pres">
      <dgm:prSet presAssocID="{8F7CED5C-0788-4D3F-8309-BE8FB12569DA}" presName="node" presStyleLbl="node1" presStyleIdx="4" presStyleCnt="5" custScaleX="208155" custScaleY="112726">
        <dgm:presLayoutVars>
          <dgm:bulletEnabled val="1"/>
        </dgm:presLayoutVars>
      </dgm:prSet>
      <dgm:spPr/>
    </dgm:pt>
    <dgm:pt modelId="{B81B2AB8-9790-4A77-A725-BDD35D18B7A8}" type="pres">
      <dgm:prSet presAssocID="{8F7CED5C-0788-4D3F-8309-BE8FB12569DA}" presName="spNode" presStyleCnt="0"/>
      <dgm:spPr/>
    </dgm:pt>
    <dgm:pt modelId="{CC9F3895-4035-4B86-BD09-EFDEE90204E3}" type="pres">
      <dgm:prSet presAssocID="{640C8D35-25B5-4278-95FA-3377F76D69BF}" presName="sibTrans" presStyleLbl="sibTrans1D1" presStyleIdx="4" presStyleCnt="5"/>
      <dgm:spPr/>
    </dgm:pt>
  </dgm:ptLst>
  <dgm:cxnLst>
    <dgm:cxn modelId="{8FDE4C09-41B7-43AC-A555-C0BEF01A0305}" type="presOf" srcId="{56EE6F13-1A8B-4D96-97F4-7535E4A2E76F}" destId="{8E188644-3BEB-49B8-A643-AC1342917C72}" srcOrd="0" destOrd="0" presId="urn:microsoft.com/office/officeart/2005/8/layout/cycle5"/>
    <dgm:cxn modelId="{443AB90D-5357-4EC6-8A4C-85E7E92C759B}" srcId="{56EE6F13-1A8B-4D96-97F4-7535E4A2E76F}" destId="{F2532404-A047-4D1F-B8D6-B7166B93C67B}" srcOrd="3" destOrd="0" parTransId="{53137A82-BEAD-4D0E-A201-AA3813CFCAC5}" sibTransId="{EC5C4863-448B-476F-9B2F-3B58278B21DD}"/>
    <dgm:cxn modelId="{CBA40E0F-4995-45D1-AA61-9FD78934DD3C}" type="presOf" srcId="{E160C4C0-7F05-428B-8077-FB44AFBF0B85}" destId="{72A3C69C-3086-450E-8921-9F5C5DC37654}" srcOrd="0" destOrd="0" presId="urn:microsoft.com/office/officeart/2005/8/layout/cycle5"/>
    <dgm:cxn modelId="{CEED3928-A261-4B4B-93A3-DD053C15C963}" type="presOf" srcId="{375A9F75-9484-4A66-A1FD-0F57EFE45DD1}" destId="{87856250-2D4A-4C0F-B30F-2E15DD41EB34}" srcOrd="0" destOrd="0" presId="urn:microsoft.com/office/officeart/2005/8/layout/cycle5"/>
    <dgm:cxn modelId="{E1731742-805E-40B4-94FB-D3C582B4AF48}" srcId="{56EE6F13-1A8B-4D96-97F4-7535E4A2E76F}" destId="{375A9F75-9484-4A66-A1FD-0F57EFE45DD1}" srcOrd="1" destOrd="0" parTransId="{CECF3B83-0AD6-45C2-9485-D430A63A7079}" sibTransId="{20BFE470-5FDE-4EFC-88D1-D5C46798128C}"/>
    <dgm:cxn modelId="{330E1145-1A77-44E5-8A2E-07F9E5D13F23}" srcId="{56EE6F13-1A8B-4D96-97F4-7535E4A2E76F}" destId="{8F7CED5C-0788-4D3F-8309-BE8FB12569DA}" srcOrd="4" destOrd="0" parTransId="{32899AA1-F819-4DA6-8C59-B7FA9B5A52B6}" sibTransId="{640C8D35-25B5-4278-95FA-3377F76D69BF}"/>
    <dgm:cxn modelId="{7F116A6E-7790-432B-AE3F-4B297F200818}" type="presOf" srcId="{EC5C4863-448B-476F-9B2F-3B58278B21DD}" destId="{90729732-E472-46CB-A733-E2FBBEC656BA}" srcOrd="0" destOrd="0" presId="urn:microsoft.com/office/officeart/2005/8/layout/cycle5"/>
    <dgm:cxn modelId="{0790BC6E-31E3-4F03-9A5E-9BE069A21A11}" type="presOf" srcId="{D3B1DCF9-D79F-45B3-9C30-7D6495630B58}" destId="{E41E1628-F535-4A10-AD90-1D22006AFF00}" srcOrd="0" destOrd="0" presId="urn:microsoft.com/office/officeart/2005/8/layout/cycle5"/>
    <dgm:cxn modelId="{AB06FC85-781A-4452-B444-8198E0A7B5E3}" type="presOf" srcId="{20BFE470-5FDE-4EFC-88D1-D5C46798128C}" destId="{D63CCF12-5BA6-46C8-B483-A2C92317A781}" srcOrd="0" destOrd="0" presId="urn:microsoft.com/office/officeart/2005/8/layout/cycle5"/>
    <dgm:cxn modelId="{41635F9F-EDBE-4369-8CE5-DE9937979705}" type="presOf" srcId="{C8AE5F7F-8D5A-45BD-AE56-6B0893FE96AB}" destId="{CDA2A03B-722A-433B-986F-95FBAC4A023C}" srcOrd="0" destOrd="0" presId="urn:microsoft.com/office/officeart/2005/8/layout/cycle5"/>
    <dgm:cxn modelId="{A2D7D79F-3568-4CA5-8097-C2B82DED13AA}" type="presOf" srcId="{8F7CED5C-0788-4D3F-8309-BE8FB12569DA}" destId="{2249E227-FBBA-48AD-BB58-2C5234A7C6A9}" srcOrd="0" destOrd="0" presId="urn:microsoft.com/office/officeart/2005/8/layout/cycle5"/>
    <dgm:cxn modelId="{7105C9B1-9CA3-4942-87D3-2D2C86F936F8}" srcId="{56EE6F13-1A8B-4D96-97F4-7535E4A2E76F}" destId="{E160C4C0-7F05-428B-8077-FB44AFBF0B85}" srcOrd="0" destOrd="0" parTransId="{A0A8A36C-51F5-4F65-8720-DDFEBE60CCE9}" sibTransId="{C8AE5F7F-8D5A-45BD-AE56-6B0893FE96AB}"/>
    <dgm:cxn modelId="{33610CBA-3095-4F6A-A178-4A58FEAC5081}" srcId="{56EE6F13-1A8B-4D96-97F4-7535E4A2E76F}" destId="{39AC762C-89C1-42BC-93F2-DF4B0A3CD0AF}" srcOrd="2" destOrd="0" parTransId="{849402E6-528F-4481-80D0-3623F48F8FD0}" sibTransId="{D3B1DCF9-D79F-45B3-9C30-7D6495630B58}"/>
    <dgm:cxn modelId="{BEA135C6-3FC8-4518-90A7-D4AF4E5F7994}" type="presOf" srcId="{39AC762C-89C1-42BC-93F2-DF4B0A3CD0AF}" destId="{4A72556B-1C00-44FC-A9F5-03EB4F9833CA}" srcOrd="0" destOrd="0" presId="urn:microsoft.com/office/officeart/2005/8/layout/cycle5"/>
    <dgm:cxn modelId="{B7A6C6C8-17C9-483E-A754-C900A0A19617}" type="presOf" srcId="{640C8D35-25B5-4278-95FA-3377F76D69BF}" destId="{CC9F3895-4035-4B86-BD09-EFDEE90204E3}" srcOrd="0" destOrd="0" presId="urn:microsoft.com/office/officeart/2005/8/layout/cycle5"/>
    <dgm:cxn modelId="{96FF99DD-1139-43C7-AAA6-C41EBB426314}" type="presOf" srcId="{F2532404-A047-4D1F-B8D6-B7166B93C67B}" destId="{BCB4BEA2-C206-4362-BE4C-612E9CD7380B}" srcOrd="0" destOrd="0" presId="urn:microsoft.com/office/officeart/2005/8/layout/cycle5"/>
    <dgm:cxn modelId="{11F99794-7E33-427E-89AE-14BB753B50A9}" type="presParOf" srcId="{8E188644-3BEB-49B8-A643-AC1342917C72}" destId="{72A3C69C-3086-450E-8921-9F5C5DC37654}" srcOrd="0" destOrd="0" presId="urn:microsoft.com/office/officeart/2005/8/layout/cycle5"/>
    <dgm:cxn modelId="{89D15566-567A-4339-9598-9778C4EFEAA3}" type="presParOf" srcId="{8E188644-3BEB-49B8-A643-AC1342917C72}" destId="{A4C5C94F-E4FA-4DCD-875D-DCD5255DBD71}" srcOrd="1" destOrd="0" presId="urn:microsoft.com/office/officeart/2005/8/layout/cycle5"/>
    <dgm:cxn modelId="{220D4E7A-5255-46A3-A67D-72F7B8FDE1E9}" type="presParOf" srcId="{8E188644-3BEB-49B8-A643-AC1342917C72}" destId="{CDA2A03B-722A-433B-986F-95FBAC4A023C}" srcOrd="2" destOrd="0" presId="urn:microsoft.com/office/officeart/2005/8/layout/cycle5"/>
    <dgm:cxn modelId="{0EF2095E-E8FD-46D0-9940-9E27EB33DC02}" type="presParOf" srcId="{8E188644-3BEB-49B8-A643-AC1342917C72}" destId="{87856250-2D4A-4C0F-B30F-2E15DD41EB34}" srcOrd="3" destOrd="0" presId="urn:microsoft.com/office/officeart/2005/8/layout/cycle5"/>
    <dgm:cxn modelId="{70B7B5E7-964B-4B49-AD18-632BCA5370C6}" type="presParOf" srcId="{8E188644-3BEB-49B8-A643-AC1342917C72}" destId="{270E62B8-64E8-40A0-8D4C-BB39F7A3AA33}" srcOrd="4" destOrd="0" presId="urn:microsoft.com/office/officeart/2005/8/layout/cycle5"/>
    <dgm:cxn modelId="{4769F330-0C81-4F5A-B5B9-C978366FE3DD}" type="presParOf" srcId="{8E188644-3BEB-49B8-A643-AC1342917C72}" destId="{D63CCF12-5BA6-46C8-B483-A2C92317A781}" srcOrd="5" destOrd="0" presId="urn:microsoft.com/office/officeart/2005/8/layout/cycle5"/>
    <dgm:cxn modelId="{90CC1471-D51E-478B-89B6-F01B562109EA}" type="presParOf" srcId="{8E188644-3BEB-49B8-A643-AC1342917C72}" destId="{4A72556B-1C00-44FC-A9F5-03EB4F9833CA}" srcOrd="6" destOrd="0" presId="urn:microsoft.com/office/officeart/2005/8/layout/cycle5"/>
    <dgm:cxn modelId="{70ABA326-AF27-4083-A4FB-2AD7F0DD2213}" type="presParOf" srcId="{8E188644-3BEB-49B8-A643-AC1342917C72}" destId="{5F621465-4FAF-4087-A073-CF6B0FFFBF49}" srcOrd="7" destOrd="0" presId="urn:microsoft.com/office/officeart/2005/8/layout/cycle5"/>
    <dgm:cxn modelId="{95E71785-49C6-4BE1-8064-F9AA6DCE2865}" type="presParOf" srcId="{8E188644-3BEB-49B8-A643-AC1342917C72}" destId="{E41E1628-F535-4A10-AD90-1D22006AFF00}" srcOrd="8" destOrd="0" presId="urn:microsoft.com/office/officeart/2005/8/layout/cycle5"/>
    <dgm:cxn modelId="{7B81CB18-8844-4B9D-8989-9ABDF7878FED}" type="presParOf" srcId="{8E188644-3BEB-49B8-A643-AC1342917C72}" destId="{BCB4BEA2-C206-4362-BE4C-612E9CD7380B}" srcOrd="9" destOrd="0" presId="urn:microsoft.com/office/officeart/2005/8/layout/cycle5"/>
    <dgm:cxn modelId="{D0B15556-6CC4-4AAB-9DD9-0EC1559CAAD8}" type="presParOf" srcId="{8E188644-3BEB-49B8-A643-AC1342917C72}" destId="{F619F386-761E-449C-B339-20BF1C887052}" srcOrd="10" destOrd="0" presId="urn:microsoft.com/office/officeart/2005/8/layout/cycle5"/>
    <dgm:cxn modelId="{2570D445-C734-4D0E-9E70-18A8E8437CE3}" type="presParOf" srcId="{8E188644-3BEB-49B8-A643-AC1342917C72}" destId="{90729732-E472-46CB-A733-E2FBBEC656BA}" srcOrd="11" destOrd="0" presId="urn:microsoft.com/office/officeart/2005/8/layout/cycle5"/>
    <dgm:cxn modelId="{4EBA083D-16C0-4378-B1F8-A0F0C2B64EA8}" type="presParOf" srcId="{8E188644-3BEB-49B8-A643-AC1342917C72}" destId="{2249E227-FBBA-48AD-BB58-2C5234A7C6A9}" srcOrd="12" destOrd="0" presId="urn:microsoft.com/office/officeart/2005/8/layout/cycle5"/>
    <dgm:cxn modelId="{1AB5B72E-20A3-4B95-A355-D438DF3FE031}" type="presParOf" srcId="{8E188644-3BEB-49B8-A643-AC1342917C72}" destId="{B81B2AB8-9790-4A77-A725-BDD35D18B7A8}" srcOrd="13" destOrd="0" presId="urn:microsoft.com/office/officeart/2005/8/layout/cycle5"/>
    <dgm:cxn modelId="{D8BB7C93-CA31-4808-AAD9-B2069145F0C2}" type="presParOf" srcId="{8E188644-3BEB-49B8-A643-AC1342917C72}" destId="{CC9F3895-4035-4B86-BD09-EFDEE90204E3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162BE9-09CC-499C-A95E-E149BB5C96E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F35359-CC21-45C7-9DF3-CA94DF5C64B8}">
      <dgm:prSet phldrT="[Текст]" phldr="1"/>
      <dgm:spPr/>
      <dgm:t>
        <a:bodyPr/>
        <a:lstStyle/>
        <a:p>
          <a:endParaRPr lang="ru-RU" dirty="0"/>
        </a:p>
      </dgm:t>
    </dgm:pt>
    <dgm:pt modelId="{AD510794-FBD0-4A0C-B066-D6A141972B09}" type="parTrans" cxnId="{C806BDC0-A373-4838-99D3-F4FECE031252}">
      <dgm:prSet/>
      <dgm:spPr/>
      <dgm:t>
        <a:bodyPr/>
        <a:lstStyle/>
        <a:p>
          <a:endParaRPr lang="ru-RU"/>
        </a:p>
      </dgm:t>
    </dgm:pt>
    <dgm:pt modelId="{708363D8-FDB2-44D8-81F3-02A919299CD7}" type="sibTrans" cxnId="{C806BDC0-A373-4838-99D3-F4FECE031252}">
      <dgm:prSet/>
      <dgm:spPr/>
      <dgm:t>
        <a:bodyPr/>
        <a:lstStyle/>
        <a:p>
          <a:endParaRPr lang="ru-RU"/>
        </a:p>
      </dgm:t>
    </dgm:pt>
    <dgm:pt modelId="{779BCF19-41A0-44FF-BDD1-5F9E0883AA10}">
      <dgm:prSet phldrT="[Текст]"/>
      <dgm:spPr/>
      <dgm:t>
        <a:bodyPr/>
        <a:lstStyle/>
        <a:p>
          <a:r>
            <a:rPr lang="ru-RU" dirty="0"/>
            <a:t>Индивидуальные задания ученикам на уроках</a:t>
          </a:r>
        </a:p>
      </dgm:t>
    </dgm:pt>
    <dgm:pt modelId="{2FDA656F-12E0-40BD-A0CC-2F1832C478D0}" type="parTrans" cxnId="{7CE6E003-C101-44E4-9841-B20CF2B44F68}">
      <dgm:prSet/>
      <dgm:spPr/>
      <dgm:t>
        <a:bodyPr/>
        <a:lstStyle/>
        <a:p>
          <a:endParaRPr lang="ru-RU"/>
        </a:p>
      </dgm:t>
    </dgm:pt>
    <dgm:pt modelId="{DAEEDAC7-9D30-4FCE-8BAD-2C008E5625DA}" type="sibTrans" cxnId="{7CE6E003-C101-44E4-9841-B20CF2B44F68}">
      <dgm:prSet/>
      <dgm:spPr/>
      <dgm:t>
        <a:bodyPr/>
        <a:lstStyle/>
        <a:p>
          <a:endParaRPr lang="ru-RU"/>
        </a:p>
      </dgm:t>
    </dgm:pt>
    <dgm:pt modelId="{2431987E-3011-414A-8D0A-76D834D162A9}">
      <dgm:prSet phldrT="[Текст]" phldr="1"/>
      <dgm:spPr/>
      <dgm:t>
        <a:bodyPr/>
        <a:lstStyle/>
        <a:p>
          <a:endParaRPr lang="ru-RU"/>
        </a:p>
      </dgm:t>
    </dgm:pt>
    <dgm:pt modelId="{1C113DDC-0E81-4A9B-9245-03D972BD880E}" type="parTrans" cxnId="{BFA2C1A6-C4F4-48D0-85B1-67D888A6738F}">
      <dgm:prSet/>
      <dgm:spPr/>
      <dgm:t>
        <a:bodyPr/>
        <a:lstStyle/>
        <a:p>
          <a:endParaRPr lang="ru-RU"/>
        </a:p>
      </dgm:t>
    </dgm:pt>
    <dgm:pt modelId="{7CF78879-8917-4313-A57A-D6DFEFC760E5}" type="sibTrans" cxnId="{BFA2C1A6-C4F4-48D0-85B1-67D888A6738F}">
      <dgm:prSet/>
      <dgm:spPr/>
      <dgm:t>
        <a:bodyPr/>
        <a:lstStyle/>
        <a:p>
          <a:endParaRPr lang="ru-RU"/>
        </a:p>
      </dgm:t>
    </dgm:pt>
    <dgm:pt modelId="{C5BFB85D-5ABE-482C-AD6D-BD93E10294EF}">
      <dgm:prSet phldrT="[Текст]"/>
      <dgm:spPr/>
      <dgm:t>
        <a:bodyPr/>
        <a:lstStyle/>
        <a:p>
          <a:r>
            <a:rPr lang="ru-RU" dirty="0"/>
            <a:t>Организация парной и групповой работы</a:t>
          </a:r>
        </a:p>
      </dgm:t>
    </dgm:pt>
    <dgm:pt modelId="{DC9EB580-7283-44B0-A364-3F7F4D56AB9A}" type="parTrans" cxnId="{766E4BD6-E879-4E6B-82B3-1902C0AFC403}">
      <dgm:prSet/>
      <dgm:spPr/>
      <dgm:t>
        <a:bodyPr/>
        <a:lstStyle/>
        <a:p>
          <a:endParaRPr lang="ru-RU"/>
        </a:p>
      </dgm:t>
    </dgm:pt>
    <dgm:pt modelId="{7DA5AB05-FD97-4329-8B64-DB5B36DE8AB2}" type="sibTrans" cxnId="{766E4BD6-E879-4E6B-82B3-1902C0AFC403}">
      <dgm:prSet/>
      <dgm:spPr/>
      <dgm:t>
        <a:bodyPr/>
        <a:lstStyle/>
        <a:p>
          <a:endParaRPr lang="ru-RU"/>
        </a:p>
      </dgm:t>
    </dgm:pt>
    <dgm:pt modelId="{941770EF-C9EB-4434-885E-C63A88506710}">
      <dgm:prSet phldrT="[Текст]" phldr="1"/>
      <dgm:spPr/>
      <dgm:t>
        <a:bodyPr/>
        <a:lstStyle/>
        <a:p>
          <a:endParaRPr lang="ru-RU"/>
        </a:p>
      </dgm:t>
    </dgm:pt>
    <dgm:pt modelId="{5DB8787D-2FE0-4255-86F6-1C25EEDB7573}" type="parTrans" cxnId="{FF96E70A-8654-4246-A1DC-AC3D362AE719}">
      <dgm:prSet/>
      <dgm:spPr/>
      <dgm:t>
        <a:bodyPr/>
        <a:lstStyle/>
        <a:p>
          <a:endParaRPr lang="ru-RU"/>
        </a:p>
      </dgm:t>
    </dgm:pt>
    <dgm:pt modelId="{D5EE87B5-8EB9-4CE1-942C-937F5178DCBC}" type="sibTrans" cxnId="{FF96E70A-8654-4246-A1DC-AC3D362AE719}">
      <dgm:prSet/>
      <dgm:spPr/>
      <dgm:t>
        <a:bodyPr/>
        <a:lstStyle/>
        <a:p>
          <a:endParaRPr lang="ru-RU"/>
        </a:p>
      </dgm:t>
    </dgm:pt>
    <dgm:pt modelId="{5D21B0AD-7A71-4DD9-8516-B66B811B1572}">
      <dgm:prSet phldrT="[Текст]"/>
      <dgm:spPr/>
      <dgm:t>
        <a:bodyPr/>
        <a:lstStyle/>
        <a:p>
          <a:r>
            <a:rPr lang="ru-RU" dirty="0"/>
            <a:t>Формулировка открытых заданий «Моя правила поведения на улице», «Что я понимаю под словом»</a:t>
          </a:r>
        </a:p>
      </dgm:t>
    </dgm:pt>
    <dgm:pt modelId="{AC3A33B3-A52C-4898-B67A-80DF3774E929}" type="parTrans" cxnId="{F02FC97A-ADBC-4BD1-97AF-B3079AFDD41E}">
      <dgm:prSet/>
      <dgm:spPr/>
      <dgm:t>
        <a:bodyPr/>
        <a:lstStyle/>
        <a:p>
          <a:endParaRPr lang="ru-RU"/>
        </a:p>
      </dgm:t>
    </dgm:pt>
    <dgm:pt modelId="{F8C450FA-A2EC-43C0-8FAA-A4F476C2E8B3}" type="sibTrans" cxnId="{F02FC97A-ADBC-4BD1-97AF-B3079AFDD41E}">
      <dgm:prSet/>
      <dgm:spPr/>
      <dgm:t>
        <a:bodyPr/>
        <a:lstStyle/>
        <a:p>
          <a:endParaRPr lang="ru-RU"/>
        </a:p>
      </dgm:t>
    </dgm:pt>
    <dgm:pt modelId="{B22A71FE-0BB8-4CFB-8B4E-02D340D9D39A}" type="pres">
      <dgm:prSet presAssocID="{C7162BE9-09CC-499C-A95E-E149BB5C96E7}" presName="linearFlow" presStyleCnt="0">
        <dgm:presLayoutVars>
          <dgm:dir/>
          <dgm:animLvl val="lvl"/>
          <dgm:resizeHandles val="exact"/>
        </dgm:presLayoutVars>
      </dgm:prSet>
      <dgm:spPr/>
    </dgm:pt>
    <dgm:pt modelId="{5680F427-2ADB-49B2-85E1-E28B2AAAF0C6}" type="pres">
      <dgm:prSet presAssocID="{51F35359-CC21-45C7-9DF3-CA94DF5C64B8}" presName="composite" presStyleCnt="0"/>
      <dgm:spPr/>
    </dgm:pt>
    <dgm:pt modelId="{8A590D86-A613-4AFE-B7C9-4E695442A8ED}" type="pres">
      <dgm:prSet presAssocID="{51F35359-CC21-45C7-9DF3-CA94DF5C64B8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E2BB9383-9670-40AE-9559-CAB1704E19C8}" type="pres">
      <dgm:prSet presAssocID="{51F35359-CC21-45C7-9DF3-CA94DF5C64B8}" presName="descendantText" presStyleLbl="alignAcc1" presStyleIdx="0" presStyleCnt="3">
        <dgm:presLayoutVars>
          <dgm:bulletEnabled val="1"/>
        </dgm:presLayoutVars>
      </dgm:prSet>
      <dgm:spPr/>
    </dgm:pt>
    <dgm:pt modelId="{513410A0-4E8D-40DC-A802-147E71362256}" type="pres">
      <dgm:prSet presAssocID="{708363D8-FDB2-44D8-81F3-02A919299CD7}" presName="sp" presStyleCnt="0"/>
      <dgm:spPr/>
    </dgm:pt>
    <dgm:pt modelId="{09090A39-D23D-46B4-9227-E304F0D395AF}" type="pres">
      <dgm:prSet presAssocID="{2431987E-3011-414A-8D0A-76D834D162A9}" presName="composite" presStyleCnt="0"/>
      <dgm:spPr/>
    </dgm:pt>
    <dgm:pt modelId="{676E60A2-DAF4-47DD-BD98-DF8D76A64F89}" type="pres">
      <dgm:prSet presAssocID="{2431987E-3011-414A-8D0A-76D834D162A9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FDD626AD-C3BD-4CEF-8D94-A232DAAF2525}" type="pres">
      <dgm:prSet presAssocID="{2431987E-3011-414A-8D0A-76D834D162A9}" presName="descendantText" presStyleLbl="alignAcc1" presStyleIdx="1" presStyleCnt="3">
        <dgm:presLayoutVars>
          <dgm:bulletEnabled val="1"/>
        </dgm:presLayoutVars>
      </dgm:prSet>
      <dgm:spPr/>
    </dgm:pt>
    <dgm:pt modelId="{0A5CA3CB-E3CF-4199-BFF4-68AA38438255}" type="pres">
      <dgm:prSet presAssocID="{7CF78879-8917-4313-A57A-D6DFEFC760E5}" presName="sp" presStyleCnt="0"/>
      <dgm:spPr/>
    </dgm:pt>
    <dgm:pt modelId="{53305039-99D0-49AC-ACD4-57EC7F09B196}" type="pres">
      <dgm:prSet presAssocID="{941770EF-C9EB-4434-885E-C63A88506710}" presName="composite" presStyleCnt="0"/>
      <dgm:spPr/>
    </dgm:pt>
    <dgm:pt modelId="{5C56AF8C-9413-4784-AF4A-A591EA372027}" type="pres">
      <dgm:prSet presAssocID="{941770EF-C9EB-4434-885E-C63A88506710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D4893701-89DB-4F22-B799-EF67F4688981}" type="pres">
      <dgm:prSet presAssocID="{941770EF-C9EB-4434-885E-C63A88506710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7CE6E003-C101-44E4-9841-B20CF2B44F68}" srcId="{51F35359-CC21-45C7-9DF3-CA94DF5C64B8}" destId="{779BCF19-41A0-44FF-BDD1-5F9E0883AA10}" srcOrd="0" destOrd="0" parTransId="{2FDA656F-12E0-40BD-A0CC-2F1832C478D0}" sibTransId="{DAEEDAC7-9D30-4FCE-8BAD-2C008E5625DA}"/>
    <dgm:cxn modelId="{FF96E70A-8654-4246-A1DC-AC3D362AE719}" srcId="{C7162BE9-09CC-499C-A95E-E149BB5C96E7}" destId="{941770EF-C9EB-4434-885E-C63A88506710}" srcOrd="2" destOrd="0" parTransId="{5DB8787D-2FE0-4255-86F6-1C25EEDB7573}" sibTransId="{D5EE87B5-8EB9-4CE1-942C-937F5178DCBC}"/>
    <dgm:cxn modelId="{D85B8428-379E-48E9-8DBE-9B3EA688ACE2}" type="presOf" srcId="{941770EF-C9EB-4434-885E-C63A88506710}" destId="{5C56AF8C-9413-4784-AF4A-A591EA372027}" srcOrd="0" destOrd="0" presId="urn:microsoft.com/office/officeart/2005/8/layout/chevron2"/>
    <dgm:cxn modelId="{7AB4C25C-77C7-4308-A746-44256DC0746B}" type="presOf" srcId="{5D21B0AD-7A71-4DD9-8516-B66B811B1572}" destId="{D4893701-89DB-4F22-B799-EF67F4688981}" srcOrd="0" destOrd="0" presId="urn:microsoft.com/office/officeart/2005/8/layout/chevron2"/>
    <dgm:cxn modelId="{3DECE659-A989-40CE-A4C0-5C899770C4E4}" type="presOf" srcId="{779BCF19-41A0-44FF-BDD1-5F9E0883AA10}" destId="{E2BB9383-9670-40AE-9559-CAB1704E19C8}" srcOrd="0" destOrd="0" presId="urn:microsoft.com/office/officeart/2005/8/layout/chevron2"/>
    <dgm:cxn modelId="{F02FC97A-ADBC-4BD1-97AF-B3079AFDD41E}" srcId="{941770EF-C9EB-4434-885E-C63A88506710}" destId="{5D21B0AD-7A71-4DD9-8516-B66B811B1572}" srcOrd="0" destOrd="0" parTransId="{AC3A33B3-A52C-4898-B67A-80DF3774E929}" sibTransId="{F8C450FA-A2EC-43C0-8FAA-A4F476C2E8B3}"/>
    <dgm:cxn modelId="{BFA2C1A6-C4F4-48D0-85B1-67D888A6738F}" srcId="{C7162BE9-09CC-499C-A95E-E149BB5C96E7}" destId="{2431987E-3011-414A-8D0A-76D834D162A9}" srcOrd="1" destOrd="0" parTransId="{1C113DDC-0E81-4A9B-9245-03D972BD880E}" sibTransId="{7CF78879-8917-4313-A57A-D6DFEFC760E5}"/>
    <dgm:cxn modelId="{51F7F3B6-6298-4180-8CDB-2C18AEF9CC8B}" type="presOf" srcId="{C7162BE9-09CC-499C-A95E-E149BB5C96E7}" destId="{B22A71FE-0BB8-4CFB-8B4E-02D340D9D39A}" srcOrd="0" destOrd="0" presId="urn:microsoft.com/office/officeart/2005/8/layout/chevron2"/>
    <dgm:cxn modelId="{C806BDC0-A373-4838-99D3-F4FECE031252}" srcId="{C7162BE9-09CC-499C-A95E-E149BB5C96E7}" destId="{51F35359-CC21-45C7-9DF3-CA94DF5C64B8}" srcOrd="0" destOrd="0" parTransId="{AD510794-FBD0-4A0C-B066-D6A141972B09}" sibTransId="{708363D8-FDB2-44D8-81F3-02A919299CD7}"/>
    <dgm:cxn modelId="{766E4BD6-E879-4E6B-82B3-1902C0AFC403}" srcId="{2431987E-3011-414A-8D0A-76D834D162A9}" destId="{C5BFB85D-5ABE-482C-AD6D-BD93E10294EF}" srcOrd="0" destOrd="0" parTransId="{DC9EB580-7283-44B0-A364-3F7F4D56AB9A}" sibTransId="{7DA5AB05-FD97-4329-8B64-DB5B36DE8AB2}"/>
    <dgm:cxn modelId="{152838DA-AAB0-4B47-8CFB-312AEB124963}" type="presOf" srcId="{C5BFB85D-5ABE-482C-AD6D-BD93E10294EF}" destId="{FDD626AD-C3BD-4CEF-8D94-A232DAAF2525}" srcOrd="0" destOrd="0" presId="urn:microsoft.com/office/officeart/2005/8/layout/chevron2"/>
    <dgm:cxn modelId="{C1D1C0EB-8BEF-40ED-90F8-A713FF2876BD}" type="presOf" srcId="{51F35359-CC21-45C7-9DF3-CA94DF5C64B8}" destId="{8A590D86-A613-4AFE-B7C9-4E695442A8ED}" srcOrd="0" destOrd="0" presId="urn:microsoft.com/office/officeart/2005/8/layout/chevron2"/>
    <dgm:cxn modelId="{D6D4A1EC-0935-4B44-B70F-27E54E302A52}" type="presOf" srcId="{2431987E-3011-414A-8D0A-76D834D162A9}" destId="{676E60A2-DAF4-47DD-BD98-DF8D76A64F89}" srcOrd="0" destOrd="0" presId="urn:microsoft.com/office/officeart/2005/8/layout/chevron2"/>
    <dgm:cxn modelId="{E7B8A1A5-027B-4175-B976-C06B83752F49}" type="presParOf" srcId="{B22A71FE-0BB8-4CFB-8B4E-02D340D9D39A}" destId="{5680F427-2ADB-49B2-85E1-E28B2AAAF0C6}" srcOrd="0" destOrd="0" presId="urn:microsoft.com/office/officeart/2005/8/layout/chevron2"/>
    <dgm:cxn modelId="{0CA72450-A787-4DF9-89B4-8D202FEF3DE2}" type="presParOf" srcId="{5680F427-2ADB-49B2-85E1-E28B2AAAF0C6}" destId="{8A590D86-A613-4AFE-B7C9-4E695442A8ED}" srcOrd="0" destOrd="0" presId="urn:microsoft.com/office/officeart/2005/8/layout/chevron2"/>
    <dgm:cxn modelId="{8B618AF5-4C8F-4676-A8B8-6FB0E7F06526}" type="presParOf" srcId="{5680F427-2ADB-49B2-85E1-E28B2AAAF0C6}" destId="{E2BB9383-9670-40AE-9559-CAB1704E19C8}" srcOrd="1" destOrd="0" presId="urn:microsoft.com/office/officeart/2005/8/layout/chevron2"/>
    <dgm:cxn modelId="{C0A707B0-E407-4F5E-9DD7-5905993E5D00}" type="presParOf" srcId="{B22A71FE-0BB8-4CFB-8B4E-02D340D9D39A}" destId="{513410A0-4E8D-40DC-A802-147E71362256}" srcOrd="1" destOrd="0" presId="urn:microsoft.com/office/officeart/2005/8/layout/chevron2"/>
    <dgm:cxn modelId="{A599DD55-3DE6-48A0-8A67-CD219F5593CE}" type="presParOf" srcId="{B22A71FE-0BB8-4CFB-8B4E-02D340D9D39A}" destId="{09090A39-D23D-46B4-9227-E304F0D395AF}" srcOrd="2" destOrd="0" presId="urn:microsoft.com/office/officeart/2005/8/layout/chevron2"/>
    <dgm:cxn modelId="{E093AF14-4CEF-45BE-B7F5-795E20538E95}" type="presParOf" srcId="{09090A39-D23D-46B4-9227-E304F0D395AF}" destId="{676E60A2-DAF4-47DD-BD98-DF8D76A64F89}" srcOrd="0" destOrd="0" presId="urn:microsoft.com/office/officeart/2005/8/layout/chevron2"/>
    <dgm:cxn modelId="{88877951-BDDA-4F34-9C8B-68A1CF6E4025}" type="presParOf" srcId="{09090A39-D23D-46B4-9227-E304F0D395AF}" destId="{FDD626AD-C3BD-4CEF-8D94-A232DAAF2525}" srcOrd="1" destOrd="0" presId="urn:microsoft.com/office/officeart/2005/8/layout/chevron2"/>
    <dgm:cxn modelId="{F0148F11-263C-49E0-A644-693BB043EDE5}" type="presParOf" srcId="{B22A71FE-0BB8-4CFB-8B4E-02D340D9D39A}" destId="{0A5CA3CB-E3CF-4199-BFF4-68AA38438255}" srcOrd="3" destOrd="0" presId="urn:microsoft.com/office/officeart/2005/8/layout/chevron2"/>
    <dgm:cxn modelId="{D20A83D2-0655-4B94-84F0-A361A8E64BA6}" type="presParOf" srcId="{B22A71FE-0BB8-4CFB-8B4E-02D340D9D39A}" destId="{53305039-99D0-49AC-ACD4-57EC7F09B196}" srcOrd="4" destOrd="0" presId="urn:microsoft.com/office/officeart/2005/8/layout/chevron2"/>
    <dgm:cxn modelId="{69B0AF5D-C758-4DBE-A04B-03D393F61F67}" type="presParOf" srcId="{53305039-99D0-49AC-ACD4-57EC7F09B196}" destId="{5C56AF8C-9413-4784-AF4A-A591EA372027}" srcOrd="0" destOrd="0" presId="urn:microsoft.com/office/officeart/2005/8/layout/chevron2"/>
    <dgm:cxn modelId="{96AB20B9-6597-46E3-8775-B7D96939553E}" type="presParOf" srcId="{53305039-99D0-49AC-ACD4-57EC7F09B196}" destId="{D4893701-89DB-4F22-B799-EF67F468898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162BE9-09CC-499C-A95E-E149BB5C96E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F35359-CC21-45C7-9DF3-CA94DF5C64B8}">
      <dgm:prSet phldrT="[Текст]" phldr="1"/>
      <dgm:spPr/>
      <dgm:t>
        <a:bodyPr/>
        <a:lstStyle/>
        <a:p>
          <a:endParaRPr lang="ru-RU" dirty="0"/>
        </a:p>
      </dgm:t>
    </dgm:pt>
    <dgm:pt modelId="{AD510794-FBD0-4A0C-B066-D6A141972B09}" type="parTrans" cxnId="{C806BDC0-A373-4838-99D3-F4FECE031252}">
      <dgm:prSet/>
      <dgm:spPr/>
      <dgm:t>
        <a:bodyPr/>
        <a:lstStyle/>
        <a:p>
          <a:endParaRPr lang="ru-RU"/>
        </a:p>
      </dgm:t>
    </dgm:pt>
    <dgm:pt modelId="{708363D8-FDB2-44D8-81F3-02A919299CD7}" type="sibTrans" cxnId="{C806BDC0-A373-4838-99D3-F4FECE031252}">
      <dgm:prSet/>
      <dgm:spPr/>
      <dgm:t>
        <a:bodyPr/>
        <a:lstStyle/>
        <a:p>
          <a:endParaRPr lang="ru-RU"/>
        </a:p>
      </dgm:t>
    </dgm:pt>
    <dgm:pt modelId="{779BCF19-41A0-44FF-BDD1-5F9E0883AA10}">
      <dgm:prSet phldrT="[Текст]" custT="1"/>
      <dgm:spPr/>
      <dgm:t>
        <a:bodyPr/>
        <a:lstStyle/>
        <a:p>
          <a:r>
            <a:rPr lang="ru-RU" sz="2000" dirty="0"/>
            <a:t>Предложение ученикам составить план занятия для себя</a:t>
          </a:r>
        </a:p>
      </dgm:t>
    </dgm:pt>
    <dgm:pt modelId="{2FDA656F-12E0-40BD-A0CC-2F1832C478D0}" type="parTrans" cxnId="{7CE6E003-C101-44E4-9841-B20CF2B44F68}">
      <dgm:prSet/>
      <dgm:spPr/>
      <dgm:t>
        <a:bodyPr/>
        <a:lstStyle/>
        <a:p>
          <a:endParaRPr lang="ru-RU"/>
        </a:p>
      </dgm:t>
    </dgm:pt>
    <dgm:pt modelId="{DAEEDAC7-9D30-4FCE-8BAD-2C008E5625DA}" type="sibTrans" cxnId="{7CE6E003-C101-44E4-9841-B20CF2B44F68}">
      <dgm:prSet/>
      <dgm:spPr/>
      <dgm:t>
        <a:bodyPr/>
        <a:lstStyle/>
        <a:p>
          <a:endParaRPr lang="ru-RU"/>
        </a:p>
      </dgm:t>
    </dgm:pt>
    <dgm:pt modelId="{2431987E-3011-414A-8D0A-76D834D162A9}">
      <dgm:prSet phldrT="[Текст]" phldr="1"/>
      <dgm:spPr/>
      <dgm:t>
        <a:bodyPr/>
        <a:lstStyle/>
        <a:p>
          <a:endParaRPr lang="ru-RU" dirty="0"/>
        </a:p>
      </dgm:t>
    </dgm:pt>
    <dgm:pt modelId="{1C113DDC-0E81-4A9B-9245-03D972BD880E}" type="parTrans" cxnId="{BFA2C1A6-C4F4-48D0-85B1-67D888A6738F}">
      <dgm:prSet/>
      <dgm:spPr/>
      <dgm:t>
        <a:bodyPr/>
        <a:lstStyle/>
        <a:p>
          <a:endParaRPr lang="ru-RU"/>
        </a:p>
      </dgm:t>
    </dgm:pt>
    <dgm:pt modelId="{7CF78879-8917-4313-A57A-D6DFEFC760E5}" type="sibTrans" cxnId="{BFA2C1A6-C4F4-48D0-85B1-67D888A6738F}">
      <dgm:prSet/>
      <dgm:spPr/>
      <dgm:t>
        <a:bodyPr/>
        <a:lstStyle/>
        <a:p>
          <a:endParaRPr lang="ru-RU"/>
        </a:p>
      </dgm:t>
    </dgm:pt>
    <dgm:pt modelId="{C5BFB85D-5ABE-482C-AD6D-BD93E10294EF}">
      <dgm:prSet phldrT="[Текст]" custT="1"/>
      <dgm:spPr/>
      <dgm:t>
        <a:bodyPr/>
        <a:lstStyle/>
        <a:p>
          <a:r>
            <a:rPr lang="ru-RU" sz="2000" dirty="0"/>
            <a:t>Предложение выбрать содержание своего домашнего задания</a:t>
          </a:r>
        </a:p>
      </dgm:t>
    </dgm:pt>
    <dgm:pt modelId="{DC9EB580-7283-44B0-A364-3F7F4D56AB9A}" type="parTrans" cxnId="{766E4BD6-E879-4E6B-82B3-1902C0AFC403}">
      <dgm:prSet/>
      <dgm:spPr/>
      <dgm:t>
        <a:bodyPr/>
        <a:lstStyle/>
        <a:p>
          <a:endParaRPr lang="ru-RU"/>
        </a:p>
      </dgm:t>
    </dgm:pt>
    <dgm:pt modelId="{7DA5AB05-FD97-4329-8B64-DB5B36DE8AB2}" type="sibTrans" cxnId="{766E4BD6-E879-4E6B-82B3-1902C0AFC403}">
      <dgm:prSet/>
      <dgm:spPr/>
      <dgm:t>
        <a:bodyPr/>
        <a:lstStyle/>
        <a:p>
          <a:endParaRPr lang="ru-RU"/>
        </a:p>
      </dgm:t>
    </dgm:pt>
    <dgm:pt modelId="{941770EF-C9EB-4434-885E-C63A88506710}">
      <dgm:prSet phldrT="[Текст]" phldr="1"/>
      <dgm:spPr/>
      <dgm:t>
        <a:bodyPr/>
        <a:lstStyle/>
        <a:p>
          <a:endParaRPr lang="ru-RU" dirty="0"/>
        </a:p>
      </dgm:t>
    </dgm:pt>
    <dgm:pt modelId="{5DB8787D-2FE0-4255-86F6-1C25EEDB7573}" type="parTrans" cxnId="{FF96E70A-8654-4246-A1DC-AC3D362AE719}">
      <dgm:prSet/>
      <dgm:spPr/>
      <dgm:t>
        <a:bodyPr/>
        <a:lstStyle/>
        <a:p>
          <a:endParaRPr lang="ru-RU"/>
        </a:p>
      </dgm:t>
    </dgm:pt>
    <dgm:pt modelId="{D5EE87B5-8EB9-4CE1-942C-937F5178DCBC}" type="sibTrans" cxnId="{FF96E70A-8654-4246-A1DC-AC3D362AE719}">
      <dgm:prSet/>
      <dgm:spPr/>
      <dgm:t>
        <a:bodyPr/>
        <a:lstStyle/>
        <a:p>
          <a:endParaRPr lang="ru-RU"/>
        </a:p>
      </dgm:t>
    </dgm:pt>
    <dgm:pt modelId="{5D21B0AD-7A71-4DD9-8516-B66B811B1572}">
      <dgm:prSet phldrT="[Текст]" custT="1"/>
      <dgm:spPr/>
      <dgm:t>
        <a:bodyPr/>
        <a:lstStyle/>
        <a:p>
          <a:r>
            <a:rPr lang="ru-RU" sz="2000" dirty="0"/>
            <a:t>Предложение выбрать тему творческой работы, индивидуальную образовательную программу по предмету на обозримый период времени</a:t>
          </a:r>
        </a:p>
      </dgm:t>
    </dgm:pt>
    <dgm:pt modelId="{AC3A33B3-A52C-4898-B67A-80DF3774E929}" type="parTrans" cxnId="{F02FC97A-ADBC-4BD1-97AF-B3079AFDD41E}">
      <dgm:prSet/>
      <dgm:spPr/>
      <dgm:t>
        <a:bodyPr/>
        <a:lstStyle/>
        <a:p>
          <a:endParaRPr lang="ru-RU"/>
        </a:p>
      </dgm:t>
    </dgm:pt>
    <dgm:pt modelId="{F8C450FA-A2EC-43C0-8FAA-A4F476C2E8B3}" type="sibTrans" cxnId="{F02FC97A-ADBC-4BD1-97AF-B3079AFDD41E}">
      <dgm:prSet/>
      <dgm:spPr/>
      <dgm:t>
        <a:bodyPr/>
        <a:lstStyle/>
        <a:p>
          <a:endParaRPr lang="ru-RU"/>
        </a:p>
      </dgm:t>
    </dgm:pt>
    <dgm:pt modelId="{B22A71FE-0BB8-4CFB-8B4E-02D340D9D39A}" type="pres">
      <dgm:prSet presAssocID="{C7162BE9-09CC-499C-A95E-E149BB5C96E7}" presName="linearFlow" presStyleCnt="0">
        <dgm:presLayoutVars>
          <dgm:dir/>
          <dgm:animLvl val="lvl"/>
          <dgm:resizeHandles val="exact"/>
        </dgm:presLayoutVars>
      </dgm:prSet>
      <dgm:spPr/>
    </dgm:pt>
    <dgm:pt modelId="{5680F427-2ADB-49B2-85E1-E28B2AAAF0C6}" type="pres">
      <dgm:prSet presAssocID="{51F35359-CC21-45C7-9DF3-CA94DF5C64B8}" presName="composite" presStyleCnt="0"/>
      <dgm:spPr/>
    </dgm:pt>
    <dgm:pt modelId="{8A590D86-A613-4AFE-B7C9-4E695442A8ED}" type="pres">
      <dgm:prSet presAssocID="{51F35359-CC21-45C7-9DF3-CA94DF5C64B8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E2BB9383-9670-40AE-9559-CAB1704E19C8}" type="pres">
      <dgm:prSet presAssocID="{51F35359-CC21-45C7-9DF3-CA94DF5C64B8}" presName="descendantText" presStyleLbl="alignAcc1" presStyleIdx="0" presStyleCnt="3" custLinFactNeighborX="400" custLinFactNeighborY="10948">
        <dgm:presLayoutVars>
          <dgm:bulletEnabled val="1"/>
        </dgm:presLayoutVars>
      </dgm:prSet>
      <dgm:spPr/>
    </dgm:pt>
    <dgm:pt modelId="{513410A0-4E8D-40DC-A802-147E71362256}" type="pres">
      <dgm:prSet presAssocID="{708363D8-FDB2-44D8-81F3-02A919299CD7}" presName="sp" presStyleCnt="0"/>
      <dgm:spPr/>
    </dgm:pt>
    <dgm:pt modelId="{09090A39-D23D-46B4-9227-E304F0D395AF}" type="pres">
      <dgm:prSet presAssocID="{2431987E-3011-414A-8D0A-76D834D162A9}" presName="composite" presStyleCnt="0"/>
      <dgm:spPr/>
    </dgm:pt>
    <dgm:pt modelId="{676E60A2-DAF4-47DD-BD98-DF8D76A64F89}" type="pres">
      <dgm:prSet presAssocID="{2431987E-3011-414A-8D0A-76D834D162A9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FDD626AD-C3BD-4CEF-8D94-A232DAAF2525}" type="pres">
      <dgm:prSet presAssocID="{2431987E-3011-414A-8D0A-76D834D162A9}" presName="descendantText" presStyleLbl="alignAcc1" presStyleIdx="1" presStyleCnt="3">
        <dgm:presLayoutVars>
          <dgm:bulletEnabled val="1"/>
        </dgm:presLayoutVars>
      </dgm:prSet>
      <dgm:spPr/>
    </dgm:pt>
    <dgm:pt modelId="{0A5CA3CB-E3CF-4199-BFF4-68AA38438255}" type="pres">
      <dgm:prSet presAssocID="{7CF78879-8917-4313-A57A-D6DFEFC760E5}" presName="sp" presStyleCnt="0"/>
      <dgm:spPr/>
    </dgm:pt>
    <dgm:pt modelId="{53305039-99D0-49AC-ACD4-57EC7F09B196}" type="pres">
      <dgm:prSet presAssocID="{941770EF-C9EB-4434-885E-C63A88506710}" presName="composite" presStyleCnt="0"/>
      <dgm:spPr/>
    </dgm:pt>
    <dgm:pt modelId="{5C56AF8C-9413-4784-AF4A-A591EA372027}" type="pres">
      <dgm:prSet presAssocID="{941770EF-C9EB-4434-885E-C63A88506710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D4893701-89DB-4F22-B799-EF67F4688981}" type="pres">
      <dgm:prSet presAssocID="{941770EF-C9EB-4434-885E-C63A88506710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7CE6E003-C101-44E4-9841-B20CF2B44F68}" srcId="{51F35359-CC21-45C7-9DF3-CA94DF5C64B8}" destId="{779BCF19-41A0-44FF-BDD1-5F9E0883AA10}" srcOrd="0" destOrd="0" parTransId="{2FDA656F-12E0-40BD-A0CC-2F1832C478D0}" sibTransId="{DAEEDAC7-9D30-4FCE-8BAD-2C008E5625DA}"/>
    <dgm:cxn modelId="{FF96E70A-8654-4246-A1DC-AC3D362AE719}" srcId="{C7162BE9-09CC-499C-A95E-E149BB5C96E7}" destId="{941770EF-C9EB-4434-885E-C63A88506710}" srcOrd="2" destOrd="0" parTransId="{5DB8787D-2FE0-4255-86F6-1C25EEDB7573}" sibTransId="{D5EE87B5-8EB9-4CE1-942C-937F5178DCBC}"/>
    <dgm:cxn modelId="{CD112438-506D-4D68-925E-7E0308C5B5B9}" type="presOf" srcId="{779BCF19-41A0-44FF-BDD1-5F9E0883AA10}" destId="{E2BB9383-9670-40AE-9559-CAB1704E19C8}" srcOrd="0" destOrd="0" presId="urn:microsoft.com/office/officeart/2005/8/layout/chevron2"/>
    <dgm:cxn modelId="{45466465-166D-4615-BA4D-5E48D2EC210D}" type="presOf" srcId="{C7162BE9-09CC-499C-A95E-E149BB5C96E7}" destId="{B22A71FE-0BB8-4CFB-8B4E-02D340D9D39A}" srcOrd="0" destOrd="0" presId="urn:microsoft.com/office/officeart/2005/8/layout/chevron2"/>
    <dgm:cxn modelId="{A2B5E247-820C-49B1-92DB-0692444B22C6}" type="presOf" srcId="{941770EF-C9EB-4434-885E-C63A88506710}" destId="{5C56AF8C-9413-4784-AF4A-A591EA372027}" srcOrd="0" destOrd="0" presId="urn:microsoft.com/office/officeart/2005/8/layout/chevron2"/>
    <dgm:cxn modelId="{71738574-C44F-4FC4-8BB4-6FD392C7F826}" type="presOf" srcId="{C5BFB85D-5ABE-482C-AD6D-BD93E10294EF}" destId="{FDD626AD-C3BD-4CEF-8D94-A232DAAF2525}" srcOrd="0" destOrd="0" presId="urn:microsoft.com/office/officeart/2005/8/layout/chevron2"/>
    <dgm:cxn modelId="{F02FC97A-ADBC-4BD1-97AF-B3079AFDD41E}" srcId="{941770EF-C9EB-4434-885E-C63A88506710}" destId="{5D21B0AD-7A71-4DD9-8516-B66B811B1572}" srcOrd="0" destOrd="0" parTransId="{AC3A33B3-A52C-4898-B67A-80DF3774E929}" sibTransId="{F8C450FA-A2EC-43C0-8FAA-A4F476C2E8B3}"/>
    <dgm:cxn modelId="{BFA2C1A6-C4F4-48D0-85B1-67D888A6738F}" srcId="{C7162BE9-09CC-499C-A95E-E149BB5C96E7}" destId="{2431987E-3011-414A-8D0A-76D834D162A9}" srcOrd="1" destOrd="0" parTransId="{1C113DDC-0E81-4A9B-9245-03D972BD880E}" sibTransId="{7CF78879-8917-4313-A57A-D6DFEFC760E5}"/>
    <dgm:cxn modelId="{CB2B94AF-55C1-44F0-A403-4EA5EE945895}" type="presOf" srcId="{51F35359-CC21-45C7-9DF3-CA94DF5C64B8}" destId="{8A590D86-A613-4AFE-B7C9-4E695442A8ED}" srcOrd="0" destOrd="0" presId="urn:microsoft.com/office/officeart/2005/8/layout/chevron2"/>
    <dgm:cxn modelId="{C806BDC0-A373-4838-99D3-F4FECE031252}" srcId="{C7162BE9-09CC-499C-A95E-E149BB5C96E7}" destId="{51F35359-CC21-45C7-9DF3-CA94DF5C64B8}" srcOrd="0" destOrd="0" parTransId="{AD510794-FBD0-4A0C-B066-D6A141972B09}" sibTransId="{708363D8-FDB2-44D8-81F3-02A919299CD7}"/>
    <dgm:cxn modelId="{766E4BD6-E879-4E6B-82B3-1902C0AFC403}" srcId="{2431987E-3011-414A-8D0A-76D834D162A9}" destId="{C5BFB85D-5ABE-482C-AD6D-BD93E10294EF}" srcOrd="0" destOrd="0" parTransId="{DC9EB580-7283-44B0-A364-3F7F4D56AB9A}" sibTransId="{7DA5AB05-FD97-4329-8B64-DB5B36DE8AB2}"/>
    <dgm:cxn modelId="{25E0CEE9-9355-49FF-A5CE-0DB45BFC3151}" type="presOf" srcId="{5D21B0AD-7A71-4DD9-8516-B66B811B1572}" destId="{D4893701-89DB-4F22-B799-EF67F4688981}" srcOrd="0" destOrd="0" presId="urn:microsoft.com/office/officeart/2005/8/layout/chevron2"/>
    <dgm:cxn modelId="{B7C489F0-D09D-4EB4-A8CA-4D0B2CFBD837}" type="presOf" srcId="{2431987E-3011-414A-8D0A-76D834D162A9}" destId="{676E60A2-DAF4-47DD-BD98-DF8D76A64F89}" srcOrd="0" destOrd="0" presId="urn:microsoft.com/office/officeart/2005/8/layout/chevron2"/>
    <dgm:cxn modelId="{120EEC38-EC27-4504-8AC3-491B9C67564C}" type="presParOf" srcId="{B22A71FE-0BB8-4CFB-8B4E-02D340D9D39A}" destId="{5680F427-2ADB-49B2-85E1-E28B2AAAF0C6}" srcOrd="0" destOrd="0" presId="urn:microsoft.com/office/officeart/2005/8/layout/chevron2"/>
    <dgm:cxn modelId="{07E88FF7-CB70-4621-A7AE-E469746CF154}" type="presParOf" srcId="{5680F427-2ADB-49B2-85E1-E28B2AAAF0C6}" destId="{8A590D86-A613-4AFE-B7C9-4E695442A8ED}" srcOrd="0" destOrd="0" presId="urn:microsoft.com/office/officeart/2005/8/layout/chevron2"/>
    <dgm:cxn modelId="{DB4EC8A4-95F7-452D-A428-A375C7EA30B4}" type="presParOf" srcId="{5680F427-2ADB-49B2-85E1-E28B2AAAF0C6}" destId="{E2BB9383-9670-40AE-9559-CAB1704E19C8}" srcOrd="1" destOrd="0" presId="urn:microsoft.com/office/officeart/2005/8/layout/chevron2"/>
    <dgm:cxn modelId="{2A27F378-F5CE-4E2E-B7AB-A6CEA50652D1}" type="presParOf" srcId="{B22A71FE-0BB8-4CFB-8B4E-02D340D9D39A}" destId="{513410A0-4E8D-40DC-A802-147E71362256}" srcOrd="1" destOrd="0" presId="urn:microsoft.com/office/officeart/2005/8/layout/chevron2"/>
    <dgm:cxn modelId="{EA212AC2-6AA9-4842-AE4D-33F6AEAD7FB8}" type="presParOf" srcId="{B22A71FE-0BB8-4CFB-8B4E-02D340D9D39A}" destId="{09090A39-D23D-46B4-9227-E304F0D395AF}" srcOrd="2" destOrd="0" presId="urn:microsoft.com/office/officeart/2005/8/layout/chevron2"/>
    <dgm:cxn modelId="{DEF8C96B-8169-411A-9AA3-75BAA6A336F7}" type="presParOf" srcId="{09090A39-D23D-46B4-9227-E304F0D395AF}" destId="{676E60A2-DAF4-47DD-BD98-DF8D76A64F89}" srcOrd="0" destOrd="0" presId="urn:microsoft.com/office/officeart/2005/8/layout/chevron2"/>
    <dgm:cxn modelId="{17EFA710-C3A7-481D-965E-5FBA9E3A4151}" type="presParOf" srcId="{09090A39-D23D-46B4-9227-E304F0D395AF}" destId="{FDD626AD-C3BD-4CEF-8D94-A232DAAF2525}" srcOrd="1" destOrd="0" presId="urn:microsoft.com/office/officeart/2005/8/layout/chevron2"/>
    <dgm:cxn modelId="{61B41061-A858-4F5F-9A7F-D44D0C2C1360}" type="presParOf" srcId="{B22A71FE-0BB8-4CFB-8B4E-02D340D9D39A}" destId="{0A5CA3CB-E3CF-4199-BFF4-68AA38438255}" srcOrd="3" destOrd="0" presId="urn:microsoft.com/office/officeart/2005/8/layout/chevron2"/>
    <dgm:cxn modelId="{205C9167-0B48-4102-8528-A57FF12E7A0B}" type="presParOf" srcId="{B22A71FE-0BB8-4CFB-8B4E-02D340D9D39A}" destId="{53305039-99D0-49AC-ACD4-57EC7F09B196}" srcOrd="4" destOrd="0" presId="urn:microsoft.com/office/officeart/2005/8/layout/chevron2"/>
    <dgm:cxn modelId="{A68161DD-15CF-42D1-A3C9-DAE718E268C4}" type="presParOf" srcId="{53305039-99D0-49AC-ACD4-57EC7F09B196}" destId="{5C56AF8C-9413-4784-AF4A-A591EA372027}" srcOrd="0" destOrd="0" presId="urn:microsoft.com/office/officeart/2005/8/layout/chevron2"/>
    <dgm:cxn modelId="{2906E95D-DB01-464C-B1D9-BF28C4727D65}" type="presParOf" srcId="{53305039-99D0-49AC-ACD4-57EC7F09B196}" destId="{D4893701-89DB-4F22-B799-EF67F468898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3074FF-F8F6-4AD1-B306-9D902ACDB72A}" type="doc">
      <dgm:prSet loTypeId="urn:microsoft.com/office/officeart/2005/8/layout/arrow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51F3B5-E289-4EE8-AD50-81FC82ADB0B5}">
      <dgm:prSet phldrT="[Текст]"/>
      <dgm:spPr/>
      <dgm:t>
        <a:bodyPr/>
        <a:lstStyle/>
        <a:p>
          <a:r>
            <a:rPr lang="ru-RU" dirty="0"/>
            <a:t>Маршрут – это план движения задаваемый не всегда самим учеником.</a:t>
          </a:r>
        </a:p>
      </dgm:t>
    </dgm:pt>
    <dgm:pt modelId="{760830EF-5186-4756-88DB-F2142C20416D}" type="parTrans" cxnId="{C9894821-57EB-4604-A40B-0D165BA4CCD5}">
      <dgm:prSet/>
      <dgm:spPr/>
      <dgm:t>
        <a:bodyPr/>
        <a:lstStyle/>
        <a:p>
          <a:endParaRPr lang="ru-RU"/>
        </a:p>
      </dgm:t>
    </dgm:pt>
    <dgm:pt modelId="{12A4E6BA-C78D-4555-B269-F1AF9866BA55}" type="sibTrans" cxnId="{C9894821-57EB-4604-A40B-0D165BA4CCD5}">
      <dgm:prSet/>
      <dgm:spPr/>
      <dgm:t>
        <a:bodyPr/>
        <a:lstStyle/>
        <a:p>
          <a:endParaRPr lang="ru-RU"/>
        </a:p>
      </dgm:t>
    </dgm:pt>
    <dgm:pt modelId="{2422BF52-C6F5-4DF1-92EC-54C13382B458}">
      <dgm:prSet phldrT="[Текст]"/>
      <dgm:spPr/>
      <dgm:t>
        <a:bodyPr/>
        <a:lstStyle/>
        <a:p>
          <a:r>
            <a:rPr lang="ru-RU" dirty="0"/>
            <a:t>Траектория – след от движения, это реально происшедший образовательный процесс конкретного ученика.</a:t>
          </a:r>
        </a:p>
      </dgm:t>
    </dgm:pt>
    <dgm:pt modelId="{F7D48870-C3C1-4C22-BE72-F30BBDA70C34}" type="parTrans" cxnId="{0B00900A-C65A-427F-9D4B-2B8D794BB10E}">
      <dgm:prSet/>
      <dgm:spPr/>
      <dgm:t>
        <a:bodyPr/>
        <a:lstStyle/>
        <a:p>
          <a:endParaRPr lang="ru-RU"/>
        </a:p>
      </dgm:t>
    </dgm:pt>
    <dgm:pt modelId="{1B110ACA-64FF-416C-85E6-BBAB81B2CF2B}" type="sibTrans" cxnId="{0B00900A-C65A-427F-9D4B-2B8D794BB10E}">
      <dgm:prSet/>
      <dgm:spPr/>
      <dgm:t>
        <a:bodyPr/>
        <a:lstStyle/>
        <a:p>
          <a:endParaRPr lang="ru-RU"/>
        </a:p>
      </dgm:t>
    </dgm:pt>
    <dgm:pt modelId="{0D63886D-8D46-41E1-8DF3-2B565E052E95}" type="pres">
      <dgm:prSet presAssocID="{F13074FF-F8F6-4AD1-B306-9D902ACDB72A}" presName="cycle" presStyleCnt="0">
        <dgm:presLayoutVars>
          <dgm:dir/>
          <dgm:resizeHandles val="exact"/>
        </dgm:presLayoutVars>
      </dgm:prSet>
      <dgm:spPr/>
    </dgm:pt>
    <dgm:pt modelId="{32147A36-D656-4674-B256-20084FEEDA95}" type="pres">
      <dgm:prSet presAssocID="{DB51F3B5-E289-4EE8-AD50-81FC82ADB0B5}" presName="arrow" presStyleLbl="node1" presStyleIdx="0" presStyleCnt="2">
        <dgm:presLayoutVars>
          <dgm:bulletEnabled val="1"/>
        </dgm:presLayoutVars>
      </dgm:prSet>
      <dgm:spPr/>
    </dgm:pt>
    <dgm:pt modelId="{DBAD04D3-C06A-4ABF-9533-E0F1DE800A11}" type="pres">
      <dgm:prSet presAssocID="{2422BF52-C6F5-4DF1-92EC-54C13382B458}" presName="arrow" presStyleLbl="node1" presStyleIdx="1" presStyleCnt="2">
        <dgm:presLayoutVars>
          <dgm:bulletEnabled val="1"/>
        </dgm:presLayoutVars>
      </dgm:prSet>
      <dgm:spPr/>
    </dgm:pt>
  </dgm:ptLst>
  <dgm:cxnLst>
    <dgm:cxn modelId="{0B00900A-C65A-427F-9D4B-2B8D794BB10E}" srcId="{F13074FF-F8F6-4AD1-B306-9D902ACDB72A}" destId="{2422BF52-C6F5-4DF1-92EC-54C13382B458}" srcOrd="1" destOrd="0" parTransId="{F7D48870-C3C1-4C22-BE72-F30BBDA70C34}" sibTransId="{1B110ACA-64FF-416C-85E6-BBAB81B2CF2B}"/>
    <dgm:cxn modelId="{C9894821-57EB-4604-A40B-0D165BA4CCD5}" srcId="{F13074FF-F8F6-4AD1-B306-9D902ACDB72A}" destId="{DB51F3B5-E289-4EE8-AD50-81FC82ADB0B5}" srcOrd="0" destOrd="0" parTransId="{760830EF-5186-4756-88DB-F2142C20416D}" sibTransId="{12A4E6BA-C78D-4555-B269-F1AF9866BA55}"/>
    <dgm:cxn modelId="{DAD5CD34-7DF2-467E-B8EB-8641F32610D2}" type="presOf" srcId="{2422BF52-C6F5-4DF1-92EC-54C13382B458}" destId="{DBAD04D3-C06A-4ABF-9533-E0F1DE800A11}" srcOrd="0" destOrd="0" presId="urn:microsoft.com/office/officeart/2005/8/layout/arrow1"/>
    <dgm:cxn modelId="{84BF84AE-B7E2-4A07-A28E-CF9B5656C8F4}" type="presOf" srcId="{F13074FF-F8F6-4AD1-B306-9D902ACDB72A}" destId="{0D63886D-8D46-41E1-8DF3-2B565E052E95}" srcOrd="0" destOrd="0" presId="urn:microsoft.com/office/officeart/2005/8/layout/arrow1"/>
    <dgm:cxn modelId="{ECB444E1-87FB-4B5D-9536-36969D794FE7}" type="presOf" srcId="{DB51F3B5-E289-4EE8-AD50-81FC82ADB0B5}" destId="{32147A36-D656-4674-B256-20084FEEDA95}" srcOrd="0" destOrd="0" presId="urn:microsoft.com/office/officeart/2005/8/layout/arrow1"/>
    <dgm:cxn modelId="{5ADAE2FF-D188-4074-A8F8-923B8D425556}" type="presParOf" srcId="{0D63886D-8D46-41E1-8DF3-2B565E052E95}" destId="{32147A36-D656-4674-B256-20084FEEDA95}" srcOrd="0" destOrd="0" presId="urn:microsoft.com/office/officeart/2005/8/layout/arrow1"/>
    <dgm:cxn modelId="{1F50B479-27AE-4BF9-8380-E5D123C0BA96}" type="presParOf" srcId="{0D63886D-8D46-41E1-8DF3-2B565E052E95}" destId="{DBAD04D3-C06A-4ABF-9533-E0F1DE800A11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1BD1A57-565C-4084-96C6-E03DE3369738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5A02C8DA-894E-4B60-A20F-CA4A45248A73}">
      <dgm:prSet phldrT="[Текст]"/>
      <dgm:spPr/>
      <dgm:t>
        <a:bodyPr/>
        <a:lstStyle/>
        <a:p>
          <a:r>
            <a:rPr lang="ru-RU" dirty="0"/>
            <a:t>Дифференциация материала по степени сложности, направленности</a:t>
          </a:r>
        </a:p>
      </dgm:t>
    </dgm:pt>
    <dgm:pt modelId="{4E6778F0-1EED-4990-BC1E-6972EE3BBAF0}" type="parTrans" cxnId="{E7EF93DD-FB51-4D97-AA5F-2940E282A87E}">
      <dgm:prSet/>
      <dgm:spPr/>
      <dgm:t>
        <a:bodyPr/>
        <a:lstStyle/>
        <a:p>
          <a:endParaRPr lang="ru-RU"/>
        </a:p>
      </dgm:t>
    </dgm:pt>
    <dgm:pt modelId="{09D1210F-E19D-48DE-B215-8336E5424FCD}" type="sibTrans" cxnId="{E7EF93DD-FB51-4D97-AA5F-2940E282A87E}">
      <dgm:prSet/>
      <dgm:spPr/>
      <dgm:t>
        <a:bodyPr/>
        <a:lstStyle/>
        <a:p>
          <a:endParaRPr lang="ru-RU"/>
        </a:p>
      </dgm:t>
    </dgm:pt>
    <dgm:pt modelId="{DC044812-9745-4BE2-8CD2-00C8486A35FC}">
      <dgm:prSet phldrT="[Текст]"/>
      <dgm:spPr/>
      <dgm:t>
        <a:bodyPr/>
        <a:lstStyle/>
        <a:p>
          <a:r>
            <a:rPr lang="ru-RU" dirty="0"/>
            <a:t>Учеников делят на группы</a:t>
          </a:r>
        </a:p>
      </dgm:t>
    </dgm:pt>
    <dgm:pt modelId="{139FFA40-E843-453B-A61E-8C90A39BC83A}" type="parTrans" cxnId="{AE414F69-7096-44B7-8CAD-8076CB22C6A2}">
      <dgm:prSet/>
      <dgm:spPr/>
      <dgm:t>
        <a:bodyPr/>
        <a:lstStyle/>
        <a:p>
          <a:endParaRPr lang="ru-RU"/>
        </a:p>
      </dgm:t>
    </dgm:pt>
    <dgm:pt modelId="{4F9944A2-5EF9-48E8-BAA8-9526AE9CD847}" type="sibTrans" cxnId="{AE414F69-7096-44B7-8CAD-8076CB22C6A2}">
      <dgm:prSet/>
      <dgm:spPr/>
      <dgm:t>
        <a:bodyPr/>
        <a:lstStyle/>
        <a:p>
          <a:endParaRPr lang="ru-RU"/>
        </a:p>
      </dgm:t>
    </dgm:pt>
    <dgm:pt modelId="{DC81F6BB-161E-49C4-9A51-334FDC5EE0E4}">
      <dgm:prSet phldrT="[Текст]"/>
      <dgm:spPr/>
      <dgm:t>
        <a:bodyPr/>
        <a:lstStyle/>
        <a:p>
          <a:r>
            <a:rPr lang="ru-RU" dirty="0" err="1"/>
            <a:t>Диференциация</a:t>
          </a:r>
          <a:r>
            <a:rPr lang="ru-RU" dirty="0"/>
            <a:t> обучения </a:t>
          </a:r>
        </a:p>
      </dgm:t>
    </dgm:pt>
    <dgm:pt modelId="{C1C0347F-4124-4D50-BE6F-A4E46B7061D2}" type="parTrans" cxnId="{31DB829E-BB2A-4731-B092-B921E9407D70}">
      <dgm:prSet/>
      <dgm:spPr/>
      <dgm:t>
        <a:bodyPr/>
        <a:lstStyle/>
        <a:p>
          <a:endParaRPr lang="ru-RU"/>
        </a:p>
      </dgm:t>
    </dgm:pt>
    <dgm:pt modelId="{387833A1-08D0-4238-A1E7-15E0B7EBE283}" type="sibTrans" cxnId="{31DB829E-BB2A-4731-B092-B921E9407D70}">
      <dgm:prSet/>
      <dgm:spPr/>
      <dgm:t>
        <a:bodyPr/>
        <a:lstStyle/>
        <a:p>
          <a:endParaRPr lang="ru-RU"/>
        </a:p>
      </dgm:t>
    </dgm:pt>
    <dgm:pt modelId="{18A9E773-52D2-40F8-83CE-40DCEEF64842}" type="pres">
      <dgm:prSet presAssocID="{91BD1A57-565C-4084-96C6-E03DE336973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7324DAF-F349-4996-B233-A64A2F738823}" type="pres">
      <dgm:prSet presAssocID="{5A02C8DA-894E-4B60-A20F-CA4A45248A73}" presName="gear1" presStyleLbl="node1" presStyleIdx="0" presStyleCnt="3" custScaleX="123636" custScaleY="110459">
        <dgm:presLayoutVars>
          <dgm:chMax val="1"/>
          <dgm:bulletEnabled val="1"/>
        </dgm:presLayoutVars>
      </dgm:prSet>
      <dgm:spPr/>
    </dgm:pt>
    <dgm:pt modelId="{23DCB3FF-61E6-4F3B-AC8A-1DF1947C78B8}" type="pres">
      <dgm:prSet presAssocID="{5A02C8DA-894E-4B60-A20F-CA4A45248A73}" presName="gear1srcNode" presStyleLbl="node1" presStyleIdx="0" presStyleCnt="3"/>
      <dgm:spPr/>
    </dgm:pt>
    <dgm:pt modelId="{BC21D12F-BE67-4FBB-BEDD-A368DC4A9965}" type="pres">
      <dgm:prSet presAssocID="{5A02C8DA-894E-4B60-A20F-CA4A45248A73}" presName="gear1dstNode" presStyleLbl="node1" presStyleIdx="0" presStyleCnt="3"/>
      <dgm:spPr/>
    </dgm:pt>
    <dgm:pt modelId="{163D61F9-9FDF-4271-8B3E-AEA5EE0A3EB5}" type="pres">
      <dgm:prSet presAssocID="{DC044812-9745-4BE2-8CD2-00C8486A35FC}" presName="gear2" presStyleLbl="node1" presStyleIdx="1" presStyleCnt="3" custScaleX="169231" custScaleY="138461" custLinFactX="-3654" custLinFactNeighborX="-100000" custLinFactNeighborY="25310">
        <dgm:presLayoutVars>
          <dgm:chMax val="1"/>
          <dgm:bulletEnabled val="1"/>
        </dgm:presLayoutVars>
      </dgm:prSet>
      <dgm:spPr/>
    </dgm:pt>
    <dgm:pt modelId="{55834ADE-F3A7-4F24-A04B-53B8597EC1ED}" type="pres">
      <dgm:prSet presAssocID="{DC044812-9745-4BE2-8CD2-00C8486A35FC}" presName="gear2srcNode" presStyleLbl="node1" presStyleIdx="1" presStyleCnt="3"/>
      <dgm:spPr/>
    </dgm:pt>
    <dgm:pt modelId="{6C77F55A-A65E-41E8-8289-3221C22D1AB7}" type="pres">
      <dgm:prSet presAssocID="{DC044812-9745-4BE2-8CD2-00C8486A35FC}" presName="gear2dstNode" presStyleLbl="node1" presStyleIdx="1" presStyleCnt="3"/>
      <dgm:spPr/>
    </dgm:pt>
    <dgm:pt modelId="{554952B9-CB72-482E-83D4-CE726C8C215E}" type="pres">
      <dgm:prSet presAssocID="{DC81F6BB-161E-49C4-9A51-334FDC5EE0E4}" presName="gear3" presStyleLbl="node1" presStyleIdx="2" presStyleCnt="3" custScaleX="169395" custScaleY="172045" custLinFactNeighborX="41709" custLinFactNeighborY="-11044"/>
      <dgm:spPr/>
    </dgm:pt>
    <dgm:pt modelId="{50F95AFA-18F8-41FB-9A03-A7C095E059FE}" type="pres">
      <dgm:prSet presAssocID="{DC81F6BB-161E-49C4-9A51-334FDC5EE0E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556051ED-4F06-48AA-AA87-723291865AF6}" type="pres">
      <dgm:prSet presAssocID="{DC81F6BB-161E-49C4-9A51-334FDC5EE0E4}" presName="gear3srcNode" presStyleLbl="node1" presStyleIdx="2" presStyleCnt="3"/>
      <dgm:spPr/>
    </dgm:pt>
    <dgm:pt modelId="{4339A2CD-2090-4F94-A479-A35752B4C13B}" type="pres">
      <dgm:prSet presAssocID="{DC81F6BB-161E-49C4-9A51-334FDC5EE0E4}" presName="gear3dstNode" presStyleLbl="node1" presStyleIdx="2" presStyleCnt="3"/>
      <dgm:spPr/>
    </dgm:pt>
    <dgm:pt modelId="{3EB3C5F5-DB66-4A51-8193-6A2D7021269E}" type="pres">
      <dgm:prSet presAssocID="{09D1210F-E19D-48DE-B215-8336E5424FCD}" presName="connector1" presStyleLbl="sibTrans2D1" presStyleIdx="0" presStyleCnt="3"/>
      <dgm:spPr/>
    </dgm:pt>
    <dgm:pt modelId="{C2156EED-1D6A-416A-B0AF-101476D500F7}" type="pres">
      <dgm:prSet presAssocID="{4F9944A2-5EF9-48E8-BAA8-9526AE9CD847}" presName="connector2" presStyleLbl="sibTrans2D1" presStyleIdx="1" presStyleCnt="3"/>
      <dgm:spPr/>
    </dgm:pt>
    <dgm:pt modelId="{C39CC6FC-DFA5-4A97-B06A-DB9BF3864758}" type="pres">
      <dgm:prSet presAssocID="{387833A1-08D0-4238-A1E7-15E0B7EBE283}" presName="connector3" presStyleLbl="sibTrans2D1" presStyleIdx="2" presStyleCnt="3"/>
      <dgm:spPr/>
    </dgm:pt>
  </dgm:ptLst>
  <dgm:cxnLst>
    <dgm:cxn modelId="{27336811-DB4A-42F3-803B-9715F80261AE}" type="presOf" srcId="{DC81F6BB-161E-49C4-9A51-334FDC5EE0E4}" destId="{556051ED-4F06-48AA-AA87-723291865AF6}" srcOrd="2" destOrd="0" presId="urn:microsoft.com/office/officeart/2005/8/layout/gear1"/>
    <dgm:cxn modelId="{4368871C-D4FA-45F6-AE95-3D73CF151195}" type="presOf" srcId="{5A02C8DA-894E-4B60-A20F-CA4A45248A73}" destId="{23DCB3FF-61E6-4F3B-AC8A-1DF1947C78B8}" srcOrd="1" destOrd="0" presId="urn:microsoft.com/office/officeart/2005/8/layout/gear1"/>
    <dgm:cxn modelId="{13340721-DD02-449D-86A7-7DD3CB7D4D36}" type="presOf" srcId="{DC81F6BB-161E-49C4-9A51-334FDC5EE0E4}" destId="{50F95AFA-18F8-41FB-9A03-A7C095E059FE}" srcOrd="1" destOrd="0" presId="urn:microsoft.com/office/officeart/2005/8/layout/gear1"/>
    <dgm:cxn modelId="{86FD965C-18C6-4220-ACBC-F01EEB2AAE11}" type="presOf" srcId="{387833A1-08D0-4238-A1E7-15E0B7EBE283}" destId="{C39CC6FC-DFA5-4A97-B06A-DB9BF3864758}" srcOrd="0" destOrd="0" presId="urn:microsoft.com/office/officeart/2005/8/layout/gear1"/>
    <dgm:cxn modelId="{AE414F69-7096-44B7-8CAD-8076CB22C6A2}" srcId="{91BD1A57-565C-4084-96C6-E03DE3369738}" destId="{DC044812-9745-4BE2-8CD2-00C8486A35FC}" srcOrd="1" destOrd="0" parTransId="{139FFA40-E843-453B-A61E-8C90A39BC83A}" sibTransId="{4F9944A2-5EF9-48E8-BAA8-9526AE9CD847}"/>
    <dgm:cxn modelId="{3C937B74-1BBF-442F-B344-D622DED6374E}" type="presOf" srcId="{5A02C8DA-894E-4B60-A20F-CA4A45248A73}" destId="{27324DAF-F349-4996-B233-A64A2F738823}" srcOrd="0" destOrd="0" presId="urn:microsoft.com/office/officeart/2005/8/layout/gear1"/>
    <dgm:cxn modelId="{29A0A287-7FF1-40F3-8726-9B7DB150878B}" type="presOf" srcId="{4F9944A2-5EF9-48E8-BAA8-9526AE9CD847}" destId="{C2156EED-1D6A-416A-B0AF-101476D500F7}" srcOrd="0" destOrd="0" presId="urn:microsoft.com/office/officeart/2005/8/layout/gear1"/>
    <dgm:cxn modelId="{BFF8F788-B5E3-40D5-ADCF-4A56012044F7}" type="presOf" srcId="{DC044812-9745-4BE2-8CD2-00C8486A35FC}" destId="{163D61F9-9FDF-4271-8B3E-AEA5EE0A3EB5}" srcOrd="0" destOrd="0" presId="urn:microsoft.com/office/officeart/2005/8/layout/gear1"/>
    <dgm:cxn modelId="{31DB829E-BB2A-4731-B092-B921E9407D70}" srcId="{91BD1A57-565C-4084-96C6-E03DE3369738}" destId="{DC81F6BB-161E-49C4-9A51-334FDC5EE0E4}" srcOrd="2" destOrd="0" parTransId="{C1C0347F-4124-4D50-BE6F-A4E46B7061D2}" sibTransId="{387833A1-08D0-4238-A1E7-15E0B7EBE283}"/>
    <dgm:cxn modelId="{6839C1C4-4883-4C5A-B34A-360D7B1E1D61}" type="presOf" srcId="{DC044812-9745-4BE2-8CD2-00C8486A35FC}" destId="{6C77F55A-A65E-41E8-8289-3221C22D1AB7}" srcOrd="2" destOrd="0" presId="urn:microsoft.com/office/officeart/2005/8/layout/gear1"/>
    <dgm:cxn modelId="{1AAAE0C8-D69D-4283-8AB6-B0EBFE11B5E9}" type="presOf" srcId="{09D1210F-E19D-48DE-B215-8336E5424FCD}" destId="{3EB3C5F5-DB66-4A51-8193-6A2D7021269E}" srcOrd="0" destOrd="0" presId="urn:microsoft.com/office/officeart/2005/8/layout/gear1"/>
    <dgm:cxn modelId="{E7EF93DD-FB51-4D97-AA5F-2940E282A87E}" srcId="{91BD1A57-565C-4084-96C6-E03DE3369738}" destId="{5A02C8DA-894E-4B60-A20F-CA4A45248A73}" srcOrd="0" destOrd="0" parTransId="{4E6778F0-1EED-4990-BC1E-6972EE3BBAF0}" sibTransId="{09D1210F-E19D-48DE-B215-8336E5424FCD}"/>
    <dgm:cxn modelId="{F8F29EEA-9CB7-4548-8AF4-35A506E19CBE}" type="presOf" srcId="{DC81F6BB-161E-49C4-9A51-334FDC5EE0E4}" destId="{4339A2CD-2090-4F94-A479-A35752B4C13B}" srcOrd="3" destOrd="0" presId="urn:microsoft.com/office/officeart/2005/8/layout/gear1"/>
    <dgm:cxn modelId="{3EEDF6F7-171C-4E39-99E7-C37A9B6E1D47}" type="presOf" srcId="{DC81F6BB-161E-49C4-9A51-334FDC5EE0E4}" destId="{554952B9-CB72-482E-83D4-CE726C8C215E}" srcOrd="0" destOrd="0" presId="urn:microsoft.com/office/officeart/2005/8/layout/gear1"/>
    <dgm:cxn modelId="{AACC1CFA-5AB7-4C6F-A0F6-03E108BC232B}" type="presOf" srcId="{5A02C8DA-894E-4B60-A20F-CA4A45248A73}" destId="{BC21D12F-BE67-4FBB-BEDD-A368DC4A9965}" srcOrd="2" destOrd="0" presId="urn:microsoft.com/office/officeart/2005/8/layout/gear1"/>
    <dgm:cxn modelId="{BC219EFD-1007-4E63-9C56-13898D5ADC0E}" type="presOf" srcId="{DC044812-9745-4BE2-8CD2-00C8486A35FC}" destId="{55834ADE-F3A7-4F24-A04B-53B8597EC1ED}" srcOrd="1" destOrd="0" presId="urn:microsoft.com/office/officeart/2005/8/layout/gear1"/>
    <dgm:cxn modelId="{69AE16FE-7E0E-46BF-A7DC-1013C02CD037}" type="presOf" srcId="{91BD1A57-565C-4084-96C6-E03DE3369738}" destId="{18A9E773-52D2-40F8-83CE-40DCEEF64842}" srcOrd="0" destOrd="0" presId="urn:microsoft.com/office/officeart/2005/8/layout/gear1"/>
    <dgm:cxn modelId="{818E0527-7DF5-4113-868F-9102FC2049F7}" type="presParOf" srcId="{18A9E773-52D2-40F8-83CE-40DCEEF64842}" destId="{27324DAF-F349-4996-B233-A64A2F738823}" srcOrd="0" destOrd="0" presId="urn:microsoft.com/office/officeart/2005/8/layout/gear1"/>
    <dgm:cxn modelId="{3F39DA1A-87E8-4486-B8F9-C33877F6EF0C}" type="presParOf" srcId="{18A9E773-52D2-40F8-83CE-40DCEEF64842}" destId="{23DCB3FF-61E6-4F3B-AC8A-1DF1947C78B8}" srcOrd="1" destOrd="0" presId="urn:microsoft.com/office/officeart/2005/8/layout/gear1"/>
    <dgm:cxn modelId="{A9430B11-5772-46CD-8EDE-C26D817EB275}" type="presParOf" srcId="{18A9E773-52D2-40F8-83CE-40DCEEF64842}" destId="{BC21D12F-BE67-4FBB-BEDD-A368DC4A9965}" srcOrd="2" destOrd="0" presId="urn:microsoft.com/office/officeart/2005/8/layout/gear1"/>
    <dgm:cxn modelId="{475C21B9-74AE-4D4D-96A9-F0A4ACDB7289}" type="presParOf" srcId="{18A9E773-52D2-40F8-83CE-40DCEEF64842}" destId="{163D61F9-9FDF-4271-8B3E-AEA5EE0A3EB5}" srcOrd="3" destOrd="0" presId="urn:microsoft.com/office/officeart/2005/8/layout/gear1"/>
    <dgm:cxn modelId="{F63E4990-AEDB-4C49-AA11-349147096C37}" type="presParOf" srcId="{18A9E773-52D2-40F8-83CE-40DCEEF64842}" destId="{55834ADE-F3A7-4F24-A04B-53B8597EC1ED}" srcOrd="4" destOrd="0" presId="urn:microsoft.com/office/officeart/2005/8/layout/gear1"/>
    <dgm:cxn modelId="{DBBB7229-650E-4D3A-A7A6-315F9A9CB1E1}" type="presParOf" srcId="{18A9E773-52D2-40F8-83CE-40DCEEF64842}" destId="{6C77F55A-A65E-41E8-8289-3221C22D1AB7}" srcOrd="5" destOrd="0" presId="urn:microsoft.com/office/officeart/2005/8/layout/gear1"/>
    <dgm:cxn modelId="{148BE8F3-777A-44F1-9B70-0999C97ADFB0}" type="presParOf" srcId="{18A9E773-52D2-40F8-83CE-40DCEEF64842}" destId="{554952B9-CB72-482E-83D4-CE726C8C215E}" srcOrd="6" destOrd="0" presId="urn:microsoft.com/office/officeart/2005/8/layout/gear1"/>
    <dgm:cxn modelId="{6EE49D0C-3F9D-4B56-99B4-7B821120145C}" type="presParOf" srcId="{18A9E773-52D2-40F8-83CE-40DCEEF64842}" destId="{50F95AFA-18F8-41FB-9A03-A7C095E059FE}" srcOrd="7" destOrd="0" presId="urn:microsoft.com/office/officeart/2005/8/layout/gear1"/>
    <dgm:cxn modelId="{266E66A2-E737-4A44-8F60-DA3387A25CC6}" type="presParOf" srcId="{18A9E773-52D2-40F8-83CE-40DCEEF64842}" destId="{556051ED-4F06-48AA-AA87-723291865AF6}" srcOrd="8" destOrd="0" presId="urn:microsoft.com/office/officeart/2005/8/layout/gear1"/>
    <dgm:cxn modelId="{FA774207-4123-4CE6-A803-DE55B31260C6}" type="presParOf" srcId="{18A9E773-52D2-40F8-83CE-40DCEEF64842}" destId="{4339A2CD-2090-4F94-A479-A35752B4C13B}" srcOrd="9" destOrd="0" presId="urn:microsoft.com/office/officeart/2005/8/layout/gear1"/>
    <dgm:cxn modelId="{FB202A20-B8AB-4ACF-83B2-DCE4219A2908}" type="presParOf" srcId="{18A9E773-52D2-40F8-83CE-40DCEEF64842}" destId="{3EB3C5F5-DB66-4A51-8193-6A2D7021269E}" srcOrd="10" destOrd="0" presId="urn:microsoft.com/office/officeart/2005/8/layout/gear1"/>
    <dgm:cxn modelId="{232AF33C-4175-4B18-91FC-7421184EE1DB}" type="presParOf" srcId="{18A9E773-52D2-40F8-83CE-40DCEEF64842}" destId="{C2156EED-1D6A-416A-B0AF-101476D500F7}" srcOrd="11" destOrd="0" presId="urn:microsoft.com/office/officeart/2005/8/layout/gear1"/>
    <dgm:cxn modelId="{61A80FBE-057A-438D-9A29-8F332886960D}" type="presParOf" srcId="{18A9E773-52D2-40F8-83CE-40DCEEF64842}" destId="{C39CC6FC-DFA5-4A97-B06A-DB9BF386475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BD1A57-565C-4084-96C6-E03DE3369738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5A02C8DA-894E-4B60-A20F-CA4A45248A73}">
      <dgm:prSet phldrT="[Текст]"/>
      <dgm:spPr/>
      <dgm:t>
        <a:bodyPr/>
        <a:lstStyle/>
        <a:p>
          <a:r>
            <a:rPr lang="ru-RU" dirty="0"/>
            <a:t>Дифференциация материала по степени сложности, направленности</a:t>
          </a:r>
        </a:p>
      </dgm:t>
    </dgm:pt>
    <dgm:pt modelId="{4E6778F0-1EED-4990-BC1E-6972EE3BBAF0}" type="parTrans" cxnId="{E7EF93DD-FB51-4D97-AA5F-2940E282A87E}">
      <dgm:prSet/>
      <dgm:spPr/>
      <dgm:t>
        <a:bodyPr/>
        <a:lstStyle/>
        <a:p>
          <a:endParaRPr lang="ru-RU"/>
        </a:p>
      </dgm:t>
    </dgm:pt>
    <dgm:pt modelId="{09D1210F-E19D-48DE-B215-8336E5424FCD}" type="sibTrans" cxnId="{E7EF93DD-FB51-4D97-AA5F-2940E282A87E}">
      <dgm:prSet/>
      <dgm:spPr/>
      <dgm:t>
        <a:bodyPr/>
        <a:lstStyle/>
        <a:p>
          <a:endParaRPr lang="ru-RU"/>
        </a:p>
      </dgm:t>
    </dgm:pt>
    <dgm:pt modelId="{DC044812-9745-4BE2-8CD2-00C8486A35FC}">
      <dgm:prSet phldrT="[Текст]"/>
      <dgm:spPr/>
      <dgm:t>
        <a:bodyPr/>
        <a:lstStyle/>
        <a:p>
          <a:r>
            <a:rPr lang="ru-RU" dirty="0"/>
            <a:t>Применительно к </a:t>
          </a:r>
          <a:r>
            <a:rPr lang="ru-RU"/>
            <a:t>каждой образовательной </a:t>
          </a:r>
          <a:endParaRPr lang="ru-RU" dirty="0"/>
        </a:p>
      </dgm:t>
    </dgm:pt>
    <dgm:pt modelId="{139FFA40-E843-453B-A61E-8C90A39BC83A}" type="parTrans" cxnId="{AE414F69-7096-44B7-8CAD-8076CB22C6A2}">
      <dgm:prSet/>
      <dgm:spPr/>
      <dgm:t>
        <a:bodyPr/>
        <a:lstStyle/>
        <a:p>
          <a:endParaRPr lang="ru-RU"/>
        </a:p>
      </dgm:t>
    </dgm:pt>
    <dgm:pt modelId="{4F9944A2-5EF9-48E8-BAA8-9526AE9CD847}" type="sibTrans" cxnId="{AE414F69-7096-44B7-8CAD-8076CB22C6A2}">
      <dgm:prSet/>
      <dgm:spPr/>
      <dgm:t>
        <a:bodyPr/>
        <a:lstStyle/>
        <a:p>
          <a:endParaRPr lang="ru-RU"/>
        </a:p>
      </dgm:t>
    </dgm:pt>
    <dgm:pt modelId="{DC81F6BB-161E-49C4-9A51-334FDC5EE0E4}">
      <dgm:prSet phldrT="[Текст]"/>
      <dgm:spPr/>
      <dgm:t>
        <a:bodyPr/>
        <a:lstStyle/>
        <a:p>
          <a:r>
            <a:rPr lang="ru-RU" dirty="0"/>
            <a:t>Собственный путь образования</a:t>
          </a:r>
        </a:p>
      </dgm:t>
    </dgm:pt>
    <dgm:pt modelId="{C1C0347F-4124-4D50-BE6F-A4E46B7061D2}" type="parTrans" cxnId="{31DB829E-BB2A-4731-B092-B921E9407D70}">
      <dgm:prSet/>
      <dgm:spPr/>
      <dgm:t>
        <a:bodyPr/>
        <a:lstStyle/>
        <a:p>
          <a:endParaRPr lang="ru-RU"/>
        </a:p>
      </dgm:t>
    </dgm:pt>
    <dgm:pt modelId="{387833A1-08D0-4238-A1E7-15E0B7EBE283}" type="sibTrans" cxnId="{31DB829E-BB2A-4731-B092-B921E9407D70}">
      <dgm:prSet/>
      <dgm:spPr/>
      <dgm:t>
        <a:bodyPr/>
        <a:lstStyle/>
        <a:p>
          <a:endParaRPr lang="ru-RU"/>
        </a:p>
      </dgm:t>
    </dgm:pt>
    <dgm:pt modelId="{18A9E773-52D2-40F8-83CE-40DCEEF64842}" type="pres">
      <dgm:prSet presAssocID="{91BD1A57-565C-4084-96C6-E03DE336973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7324DAF-F349-4996-B233-A64A2F738823}" type="pres">
      <dgm:prSet presAssocID="{5A02C8DA-894E-4B60-A20F-CA4A45248A73}" presName="gear1" presStyleLbl="node1" presStyleIdx="0" presStyleCnt="3" custScaleX="123636" custScaleY="110459">
        <dgm:presLayoutVars>
          <dgm:chMax val="1"/>
          <dgm:bulletEnabled val="1"/>
        </dgm:presLayoutVars>
      </dgm:prSet>
      <dgm:spPr/>
    </dgm:pt>
    <dgm:pt modelId="{23DCB3FF-61E6-4F3B-AC8A-1DF1947C78B8}" type="pres">
      <dgm:prSet presAssocID="{5A02C8DA-894E-4B60-A20F-CA4A45248A73}" presName="gear1srcNode" presStyleLbl="node1" presStyleIdx="0" presStyleCnt="3"/>
      <dgm:spPr/>
    </dgm:pt>
    <dgm:pt modelId="{BC21D12F-BE67-4FBB-BEDD-A368DC4A9965}" type="pres">
      <dgm:prSet presAssocID="{5A02C8DA-894E-4B60-A20F-CA4A45248A73}" presName="gear1dstNode" presStyleLbl="node1" presStyleIdx="0" presStyleCnt="3"/>
      <dgm:spPr/>
    </dgm:pt>
    <dgm:pt modelId="{163D61F9-9FDF-4271-8B3E-AEA5EE0A3EB5}" type="pres">
      <dgm:prSet presAssocID="{DC044812-9745-4BE2-8CD2-00C8486A35FC}" presName="gear2" presStyleLbl="node1" presStyleIdx="1" presStyleCnt="3" custScaleX="169231" custScaleY="138461" custLinFactX="-3654" custLinFactNeighborX="-100000" custLinFactNeighborY="25310">
        <dgm:presLayoutVars>
          <dgm:chMax val="1"/>
          <dgm:bulletEnabled val="1"/>
        </dgm:presLayoutVars>
      </dgm:prSet>
      <dgm:spPr/>
    </dgm:pt>
    <dgm:pt modelId="{55834ADE-F3A7-4F24-A04B-53B8597EC1ED}" type="pres">
      <dgm:prSet presAssocID="{DC044812-9745-4BE2-8CD2-00C8486A35FC}" presName="gear2srcNode" presStyleLbl="node1" presStyleIdx="1" presStyleCnt="3"/>
      <dgm:spPr/>
    </dgm:pt>
    <dgm:pt modelId="{6C77F55A-A65E-41E8-8289-3221C22D1AB7}" type="pres">
      <dgm:prSet presAssocID="{DC044812-9745-4BE2-8CD2-00C8486A35FC}" presName="gear2dstNode" presStyleLbl="node1" presStyleIdx="1" presStyleCnt="3"/>
      <dgm:spPr/>
    </dgm:pt>
    <dgm:pt modelId="{554952B9-CB72-482E-83D4-CE726C8C215E}" type="pres">
      <dgm:prSet presAssocID="{DC81F6BB-161E-49C4-9A51-334FDC5EE0E4}" presName="gear3" presStyleLbl="node1" presStyleIdx="2" presStyleCnt="3" custScaleX="169395" custScaleY="172045" custLinFactNeighborX="41709" custLinFactNeighborY="-11044"/>
      <dgm:spPr/>
    </dgm:pt>
    <dgm:pt modelId="{50F95AFA-18F8-41FB-9A03-A7C095E059FE}" type="pres">
      <dgm:prSet presAssocID="{DC81F6BB-161E-49C4-9A51-334FDC5EE0E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556051ED-4F06-48AA-AA87-723291865AF6}" type="pres">
      <dgm:prSet presAssocID="{DC81F6BB-161E-49C4-9A51-334FDC5EE0E4}" presName="gear3srcNode" presStyleLbl="node1" presStyleIdx="2" presStyleCnt="3"/>
      <dgm:spPr/>
    </dgm:pt>
    <dgm:pt modelId="{4339A2CD-2090-4F94-A479-A35752B4C13B}" type="pres">
      <dgm:prSet presAssocID="{DC81F6BB-161E-49C4-9A51-334FDC5EE0E4}" presName="gear3dstNode" presStyleLbl="node1" presStyleIdx="2" presStyleCnt="3"/>
      <dgm:spPr/>
    </dgm:pt>
    <dgm:pt modelId="{3EB3C5F5-DB66-4A51-8193-6A2D7021269E}" type="pres">
      <dgm:prSet presAssocID="{09D1210F-E19D-48DE-B215-8336E5424FCD}" presName="connector1" presStyleLbl="sibTrans2D1" presStyleIdx="0" presStyleCnt="3"/>
      <dgm:spPr/>
    </dgm:pt>
    <dgm:pt modelId="{C2156EED-1D6A-416A-B0AF-101476D500F7}" type="pres">
      <dgm:prSet presAssocID="{4F9944A2-5EF9-48E8-BAA8-9526AE9CD847}" presName="connector2" presStyleLbl="sibTrans2D1" presStyleIdx="1" presStyleCnt="3"/>
      <dgm:spPr/>
    </dgm:pt>
    <dgm:pt modelId="{C39CC6FC-DFA5-4A97-B06A-DB9BF3864758}" type="pres">
      <dgm:prSet presAssocID="{387833A1-08D0-4238-A1E7-15E0B7EBE283}" presName="connector3" presStyleLbl="sibTrans2D1" presStyleIdx="2" presStyleCnt="3"/>
      <dgm:spPr/>
    </dgm:pt>
  </dgm:ptLst>
  <dgm:cxnLst>
    <dgm:cxn modelId="{7B367B10-7941-40E0-9C74-9D7D6187FAFD}" type="presOf" srcId="{09D1210F-E19D-48DE-B215-8336E5424FCD}" destId="{3EB3C5F5-DB66-4A51-8193-6A2D7021269E}" srcOrd="0" destOrd="0" presId="urn:microsoft.com/office/officeart/2005/8/layout/gear1"/>
    <dgm:cxn modelId="{6D86A112-B720-497A-B07B-554782F64E63}" type="presOf" srcId="{DC81F6BB-161E-49C4-9A51-334FDC5EE0E4}" destId="{554952B9-CB72-482E-83D4-CE726C8C215E}" srcOrd="0" destOrd="0" presId="urn:microsoft.com/office/officeart/2005/8/layout/gear1"/>
    <dgm:cxn modelId="{88DF6619-3D1A-4F1C-9365-87280F91A9C3}" type="presOf" srcId="{5A02C8DA-894E-4B60-A20F-CA4A45248A73}" destId="{BC21D12F-BE67-4FBB-BEDD-A368DC4A9965}" srcOrd="2" destOrd="0" presId="urn:microsoft.com/office/officeart/2005/8/layout/gear1"/>
    <dgm:cxn modelId="{76513A23-531F-4989-B9EA-F20111C3F1DE}" type="presOf" srcId="{DC81F6BB-161E-49C4-9A51-334FDC5EE0E4}" destId="{50F95AFA-18F8-41FB-9A03-A7C095E059FE}" srcOrd="1" destOrd="0" presId="urn:microsoft.com/office/officeart/2005/8/layout/gear1"/>
    <dgm:cxn modelId="{82737725-C7C9-4B56-80FA-18841470457F}" type="presOf" srcId="{5A02C8DA-894E-4B60-A20F-CA4A45248A73}" destId="{23DCB3FF-61E6-4F3B-AC8A-1DF1947C78B8}" srcOrd="1" destOrd="0" presId="urn:microsoft.com/office/officeart/2005/8/layout/gear1"/>
    <dgm:cxn modelId="{CBB5FF42-0A07-4198-91FC-A989C403D47B}" type="presOf" srcId="{DC81F6BB-161E-49C4-9A51-334FDC5EE0E4}" destId="{556051ED-4F06-48AA-AA87-723291865AF6}" srcOrd="2" destOrd="0" presId="urn:microsoft.com/office/officeart/2005/8/layout/gear1"/>
    <dgm:cxn modelId="{BCE5D267-7361-4048-B294-9CFD3F6CE122}" type="presOf" srcId="{DC044812-9745-4BE2-8CD2-00C8486A35FC}" destId="{163D61F9-9FDF-4271-8B3E-AEA5EE0A3EB5}" srcOrd="0" destOrd="0" presId="urn:microsoft.com/office/officeart/2005/8/layout/gear1"/>
    <dgm:cxn modelId="{CF831E69-ADD2-49BE-98A7-258850C8CD91}" type="presOf" srcId="{387833A1-08D0-4238-A1E7-15E0B7EBE283}" destId="{C39CC6FC-DFA5-4A97-B06A-DB9BF3864758}" srcOrd="0" destOrd="0" presId="urn:microsoft.com/office/officeart/2005/8/layout/gear1"/>
    <dgm:cxn modelId="{AE414F69-7096-44B7-8CAD-8076CB22C6A2}" srcId="{91BD1A57-565C-4084-96C6-E03DE3369738}" destId="{DC044812-9745-4BE2-8CD2-00C8486A35FC}" srcOrd="1" destOrd="0" parTransId="{139FFA40-E843-453B-A61E-8C90A39BC83A}" sibTransId="{4F9944A2-5EF9-48E8-BAA8-9526AE9CD847}"/>
    <dgm:cxn modelId="{0E86ED7F-4A22-4A39-8FDE-D971CD95B198}" type="presOf" srcId="{5A02C8DA-894E-4B60-A20F-CA4A45248A73}" destId="{27324DAF-F349-4996-B233-A64A2F738823}" srcOrd="0" destOrd="0" presId="urn:microsoft.com/office/officeart/2005/8/layout/gear1"/>
    <dgm:cxn modelId="{FD529C97-5D57-4C66-A8D6-8D2F85B3E9D3}" type="presOf" srcId="{DC044812-9745-4BE2-8CD2-00C8486A35FC}" destId="{55834ADE-F3A7-4F24-A04B-53B8597EC1ED}" srcOrd="1" destOrd="0" presId="urn:microsoft.com/office/officeart/2005/8/layout/gear1"/>
    <dgm:cxn modelId="{31DB829E-BB2A-4731-B092-B921E9407D70}" srcId="{91BD1A57-565C-4084-96C6-E03DE3369738}" destId="{DC81F6BB-161E-49C4-9A51-334FDC5EE0E4}" srcOrd="2" destOrd="0" parTransId="{C1C0347F-4124-4D50-BE6F-A4E46B7061D2}" sibTransId="{387833A1-08D0-4238-A1E7-15E0B7EBE283}"/>
    <dgm:cxn modelId="{83680FB3-A559-4A9F-949D-C6F2299BB3AD}" type="presOf" srcId="{DC044812-9745-4BE2-8CD2-00C8486A35FC}" destId="{6C77F55A-A65E-41E8-8289-3221C22D1AB7}" srcOrd="2" destOrd="0" presId="urn:microsoft.com/office/officeart/2005/8/layout/gear1"/>
    <dgm:cxn modelId="{410769D2-4529-4924-B93C-DBE1683DBEFA}" type="presOf" srcId="{4F9944A2-5EF9-48E8-BAA8-9526AE9CD847}" destId="{C2156EED-1D6A-416A-B0AF-101476D500F7}" srcOrd="0" destOrd="0" presId="urn:microsoft.com/office/officeart/2005/8/layout/gear1"/>
    <dgm:cxn modelId="{6F8910DA-FAC0-4FB1-87C8-BA16CC7785F9}" type="presOf" srcId="{DC81F6BB-161E-49C4-9A51-334FDC5EE0E4}" destId="{4339A2CD-2090-4F94-A479-A35752B4C13B}" srcOrd="3" destOrd="0" presId="urn:microsoft.com/office/officeart/2005/8/layout/gear1"/>
    <dgm:cxn modelId="{E7EF93DD-FB51-4D97-AA5F-2940E282A87E}" srcId="{91BD1A57-565C-4084-96C6-E03DE3369738}" destId="{5A02C8DA-894E-4B60-A20F-CA4A45248A73}" srcOrd="0" destOrd="0" parTransId="{4E6778F0-1EED-4990-BC1E-6972EE3BBAF0}" sibTransId="{09D1210F-E19D-48DE-B215-8336E5424FCD}"/>
    <dgm:cxn modelId="{0E7D18FD-4B9D-4D32-9245-506A351ADDE3}" type="presOf" srcId="{91BD1A57-565C-4084-96C6-E03DE3369738}" destId="{18A9E773-52D2-40F8-83CE-40DCEEF64842}" srcOrd="0" destOrd="0" presId="urn:microsoft.com/office/officeart/2005/8/layout/gear1"/>
    <dgm:cxn modelId="{34732B85-C8D5-44F6-B1D2-EF2A10EF5D15}" type="presParOf" srcId="{18A9E773-52D2-40F8-83CE-40DCEEF64842}" destId="{27324DAF-F349-4996-B233-A64A2F738823}" srcOrd="0" destOrd="0" presId="urn:microsoft.com/office/officeart/2005/8/layout/gear1"/>
    <dgm:cxn modelId="{F8F7F305-A244-469E-A915-523F5634B678}" type="presParOf" srcId="{18A9E773-52D2-40F8-83CE-40DCEEF64842}" destId="{23DCB3FF-61E6-4F3B-AC8A-1DF1947C78B8}" srcOrd="1" destOrd="0" presId="urn:microsoft.com/office/officeart/2005/8/layout/gear1"/>
    <dgm:cxn modelId="{AD829382-ECB7-4FFA-A270-A39DFCC6285C}" type="presParOf" srcId="{18A9E773-52D2-40F8-83CE-40DCEEF64842}" destId="{BC21D12F-BE67-4FBB-BEDD-A368DC4A9965}" srcOrd="2" destOrd="0" presId="urn:microsoft.com/office/officeart/2005/8/layout/gear1"/>
    <dgm:cxn modelId="{9F91F416-6579-473B-9F04-E0D0EBC31CF7}" type="presParOf" srcId="{18A9E773-52D2-40F8-83CE-40DCEEF64842}" destId="{163D61F9-9FDF-4271-8B3E-AEA5EE0A3EB5}" srcOrd="3" destOrd="0" presId="urn:microsoft.com/office/officeart/2005/8/layout/gear1"/>
    <dgm:cxn modelId="{01611BEA-687C-45A8-91B8-C511C6C5C948}" type="presParOf" srcId="{18A9E773-52D2-40F8-83CE-40DCEEF64842}" destId="{55834ADE-F3A7-4F24-A04B-53B8597EC1ED}" srcOrd="4" destOrd="0" presId="urn:microsoft.com/office/officeart/2005/8/layout/gear1"/>
    <dgm:cxn modelId="{2DDF657A-F5A0-4668-A95B-490AFAE573F3}" type="presParOf" srcId="{18A9E773-52D2-40F8-83CE-40DCEEF64842}" destId="{6C77F55A-A65E-41E8-8289-3221C22D1AB7}" srcOrd="5" destOrd="0" presId="urn:microsoft.com/office/officeart/2005/8/layout/gear1"/>
    <dgm:cxn modelId="{78457BE3-1138-48DD-BAD7-83D2872919DC}" type="presParOf" srcId="{18A9E773-52D2-40F8-83CE-40DCEEF64842}" destId="{554952B9-CB72-482E-83D4-CE726C8C215E}" srcOrd="6" destOrd="0" presId="urn:microsoft.com/office/officeart/2005/8/layout/gear1"/>
    <dgm:cxn modelId="{67392439-6154-43EC-A302-F3622D2FB248}" type="presParOf" srcId="{18A9E773-52D2-40F8-83CE-40DCEEF64842}" destId="{50F95AFA-18F8-41FB-9A03-A7C095E059FE}" srcOrd="7" destOrd="0" presId="urn:microsoft.com/office/officeart/2005/8/layout/gear1"/>
    <dgm:cxn modelId="{523C97A9-97C3-44D6-8C67-B243BB2B6CA4}" type="presParOf" srcId="{18A9E773-52D2-40F8-83CE-40DCEEF64842}" destId="{556051ED-4F06-48AA-AA87-723291865AF6}" srcOrd="8" destOrd="0" presId="urn:microsoft.com/office/officeart/2005/8/layout/gear1"/>
    <dgm:cxn modelId="{CEC92E41-905F-44AD-BCCF-146BA3CAB802}" type="presParOf" srcId="{18A9E773-52D2-40F8-83CE-40DCEEF64842}" destId="{4339A2CD-2090-4F94-A479-A35752B4C13B}" srcOrd="9" destOrd="0" presId="urn:microsoft.com/office/officeart/2005/8/layout/gear1"/>
    <dgm:cxn modelId="{88DA992B-F15C-4E96-B111-9A0D82E8E707}" type="presParOf" srcId="{18A9E773-52D2-40F8-83CE-40DCEEF64842}" destId="{3EB3C5F5-DB66-4A51-8193-6A2D7021269E}" srcOrd="10" destOrd="0" presId="urn:microsoft.com/office/officeart/2005/8/layout/gear1"/>
    <dgm:cxn modelId="{5E740031-8F48-472C-94BD-B7DC58A25A27}" type="presParOf" srcId="{18A9E773-52D2-40F8-83CE-40DCEEF64842}" destId="{C2156EED-1D6A-416A-B0AF-101476D500F7}" srcOrd="11" destOrd="0" presId="urn:microsoft.com/office/officeart/2005/8/layout/gear1"/>
    <dgm:cxn modelId="{175C65CF-A81B-4A43-B99A-4037E3D95013}" type="presParOf" srcId="{18A9E773-52D2-40F8-83CE-40DCEEF64842}" destId="{C39CC6FC-DFA5-4A97-B06A-DB9BF386475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A3C69C-3086-450E-8921-9F5C5DC37654}">
      <dsp:nvSpPr>
        <dsp:cNvPr id="0" name=""/>
        <dsp:cNvSpPr/>
      </dsp:nvSpPr>
      <dsp:spPr>
        <a:xfrm>
          <a:off x="2621034" y="27"/>
          <a:ext cx="2894649" cy="10401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смысл деятельности («зачем я это делаю»)</a:t>
          </a:r>
        </a:p>
      </dsp:txBody>
      <dsp:txXfrm>
        <a:off x="2671809" y="50802"/>
        <a:ext cx="2793099" cy="938580"/>
      </dsp:txXfrm>
    </dsp:sp>
    <dsp:sp modelId="{CDA2A03B-722A-433B-986F-95FBAC4A023C}">
      <dsp:nvSpPr>
        <dsp:cNvPr id="0" name=""/>
        <dsp:cNvSpPr/>
      </dsp:nvSpPr>
      <dsp:spPr>
        <a:xfrm>
          <a:off x="2210532" y="903145"/>
          <a:ext cx="4161481" cy="4161481"/>
        </a:xfrm>
        <a:custGeom>
          <a:avLst/>
          <a:gdLst/>
          <a:ahLst/>
          <a:cxnLst/>
          <a:rect l="0" t="0" r="0" b="0"/>
          <a:pathLst>
            <a:path>
              <a:moveTo>
                <a:pt x="2922428" y="177836"/>
              </a:moveTo>
              <a:arcTo wR="2080740" hR="2080740" stAng="17631638" swAng="533882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856250-2D4A-4C0F-B30F-2E15DD41EB34}">
      <dsp:nvSpPr>
        <dsp:cNvPr id="0" name=""/>
        <dsp:cNvSpPr/>
      </dsp:nvSpPr>
      <dsp:spPr>
        <a:xfrm>
          <a:off x="4408140" y="1294383"/>
          <a:ext cx="4126259" cy="10401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постановка личной цели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 ( предвосхищающий результат)</a:t>
          </a:r>
        </a:p>
      </dsp:txBody>
      <dsp:txXfrm>
        <a:off x="4458915" y="1345158"/>
        <a:ext cx="4024709" cy="938580"/>
      </dsp:txXfrm>
    </dsp:sp>
    <dsp:sp modelId="{D63CCF12-5BA6-46C8-B483-A2C92317A781}">
      <dsp:nvSpPr>
        <dsp:cNvPr id="0" name=""/>
        <dsp:cNvSpPr/>
      </dsp:nvSpPr>
      <dsp:spPr>
        <a:xfrm>
          <a:off x="2624498" y="1150969"/>
          <a:ext cx="4161481" cy="4161481"/>
        </a:xfrm>
        <a:custGeom>
          <a:avLst/>
          <a:gdLst/>
          <a:ahLst/>
          <a:cxnLst/>
          <a:rect l="0" t="0" r="0" b="0"/>
          <a:pathLst>
            <a:path>
              <a:moveTo>
                <a:pt x="4033050" y="1361039"/>
              </a:moveTo>
              <a:arcTo wR="2080740" hR="2080740" stAng="20385843" swAng="969882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72556B-1C00-44FC-A9F5-03EB4F9833CA}">
      <dsp:nvSpPr>
        <dsp:cNvPr id="0" name=""/>
        <dsp:cNvSpPr/>
      </dsp:nvSpPr>
      <dsp:spPr>
        <a:xfrm>
          <a:off x="5114381" y="3276591"/>
          <a:ext cx="2971347" cy="10401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план деятельности</a:t>
          </a:r>
        </a:p>
      </dsp:txBody>
      <dsp:txXfrm>
        <a:off x="5165156" y="3327366"/>
        <a:ext cx="2869797" cy="938580"/>
      </dsp:txXfrm>
    </dsp:sp>
    <dsp:sp modelId="{E41E1628-F535-4A10-AD90-1D22006AFF00}">
      <dsp:nvSpPr>
        <dsp:cNvPr id="0" name=""/>
        <dsp:cNvSpPr/>
      </dsp:nvSpPr>
      <dsp:spPr>
        <a:xfrm>
          <a:off x="2827641" y="672089"/>
          <a:ext cx="4161481" cy="4161481"/>
        </a:xfrm>
        <a:custGeom>
          <a:avLst/>
          <a:gdLst/>
          <a:ahLst/>
          <a:cxnLst/>
          <a:rect l="0" t="0" r="0" b="0"/>
          <a:pathLst>
            <a:path>
              <a:moveTo>
                <a:pt x="3032112" y="3931247"/>
              </a:moveTo>
              <a:arcTo wR="2080740" hR="2080740" stAng="3767500" swAng="285439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B4BEA2-C206-4362-BE4C-612E9CD7380B}">
      <dsp:nvSpPr>
        <dsp:cNvPr id="0" name=""/>
        <dsp:cNvSpPr/>
      </dsp:nvSpPr>
      <dsp:spPr>
        <a:xfrm>
          <a:off x="1075793" y="3428992"/>
          <a:ext cx="3312365" cy="10401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рефлексия ( осознание собственной деятельности);</a:t>
          </a:r>
        </a:p>
      </dsp:txBody>
      <dsp:txXfrm>
        <a:off x="1126568" y="3479767"/>
        <a:ext cx="3210815" cy="938580"/>
      </dsp:txXfrm>
    </dsp:sp>
    <dsp:sp modelId="{90729732-E472-46CB-A733-E2FBBEC656BA}">
      <dsp:nvSpPr>
        <dsp:cNvPr id="0" name=""/>
        <dsp:cNvSpPr/>
      </dsp:nvSpPr>
      <dsp:spPr>
        <a:xfrm>
          <a:off x="1960119" y="121510"/>
          <a:ext cx="4161481" cy="4161481"/>
        </a:xfrm>
        <a:custGeom>
          <a:avLst/>
          <a:gdLst/>
          <a:ahLst/>
          <a:cxnLst/>
          <a:rect l="0" t="0" r="0" b="0"/>
          <a:pathLst>
            <a:path>
              <a:moveTo>
                <a:pt x="294219" y="3147428"/>
              </a:moveTo>
              <a:arcTo wR="2080740" hR="2080740" stAng="8949577" swAng="965899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49E227-FBBA-48AD-BB58-2C5234A7C6A9}">
      <dsp:nvSpPr>
        <dsp:cNvPr id="0" name=""/>
        <dsp:cNvSpPr/>
      </dsp:nvSpPr>
      <dsp:spPr>
        <a:xfrm>
          <a:off x="424009" y="1371600"/>
          <a:ext cx="3330896" cy="11724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оценка, корректировка или переопределение целей</a:t>
          </a:r>
        </a:p>
      </dsp:txBody>
      <dsp:txXfrm>
        <a:off x="481246" y="1428837"/>
        <a:ext cx="3216422" cy="1058022"/>
      </dsp:txXfrm>
    </dsp:sp>
    <dsp:sp modelId="{CC9F3895-4035-4B86-BD09-EFDEE90204E3}">
      <dsp:nvSpPr>
        <dsp:cNvPr id="0" name=""/>
        <dsp:cNvSpPr/>
      </dsp:nvSpPr>
      <dsp:spPr>
        <a:xfrm>
          <a:off x="2255463" y="792967"/>
          <a:ext cx="4161481" cy="4161481"/>
        </a:xfrm>
        <a:custGeom>
          <a:avLst/>
          <a:gdLst/>
          <a:ahLst/>
          <a:cxnLst/>
          <a:rect l="0" t="0" r="0" b="0"/>
          <a:pathLst>
            <a:path>
              <a:moveTo>
                <a:pt x="724384" y="502836"/>
              </a:moveTo>
              <a:arcTo wR="2080740" hR="2080740" stAng="13759072" swAng="561856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90D86-A613-4AFE-B7C9-4E695442A8ED}">
      <dsp:nvSpPr>
        <dsp:cNvPr id="0" name=""/>
        <dsp:cNvSpPr/>
      </dsp:nvSpPr>
      <dsp:spPr>
        <a:xfrm rot="5400000">
          <a:off x="-142696" y="143920"/>
          <a:ext cx="951309" cy="6659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/>
        </a:p>
      </dsp:txBody>
      <dsp:txXfrm rot="-5400000">
        <a:off x="1" y="334181"/>
        <a:ext cx="665916" cy="285393"/>
      </dsp:txXfrm>
    </dsp:sp>
    <dsp:sp modelId="{E2BB9383-9670-40AE-9559-CAB1704E19C8}">
      <dsp:nvSpPr>
        <dsp:cNvPr id="0" name=""/>
        <dsp:cNvSpPr/>
      </dsp:nvSpPr>
      <dsp:spPr>
        <a:xfrm rot="5400000">
          <a:off x="3909982" y="-3242841"/>
          <a:ext cx="618351" cy="71064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Индивидуальные задания ученикам на уроках</a:t>
          </a:r>
        </a:p>
      </dsp:txBody>
      <dsp:txXfrm rot="-5400000">
        <a:off x="665917" y="31409"/>
        <a:ext cx="7076298" cy="557981"/>
      </dsp:txXfrm>
    </dsp:sp>
    <dsp:sp modelId="{676E60A2-DAF4-47DD-BD98-DF8D76A64F89}">
      <dsp:nvSpPr>
        <dsp:cNvPr id="0" name=""/>
        <dsp:cNvSpPr/>
      </dsp:nvSpPr>
      <dsp:spPr>
        <a:xfrm rot="5400000">
          <a:off x="-142696" y="886241"/>
          <a:ext cx="951309" cy="6659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/>
        </a:p>
      </dsp:txBody>
      <dsp:txXfrm rot="-5400000">
        <a:off x="1" y="1076502"/>
        <a:ext cx="665916" cy="285393"/>
      </dsp:txXfrm>
    </dsp:sp>
    <dsp:sp modelId="{FDD626AD-C3BD-4CEF-8D94-A232DAAF2525}">
      <dsp:nvSpPr>
        <dsp:cNvPr id="0" name=""/>
        <dsp:cNvSpPr/>
      </dsp:nvSpPr>
      <dsp:spPr>
        <a:xfrm rot="5400000">
          <a:off x="3909982" y="-2500520"/>
          <a:ext cx="618351" cy="71064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Организация парной и групповой работы</a:t>
          </a:r>
        </a:p>
      </dsp:txBody>
      <dsp:txXfrm rot="-5400000">
        <a:off x="665917" y="773730"/>
        <a:ext cx="7076298" cy="557981"/>
      </dsp:txXfrm>
    </dsp:sp>
    <dsp:sp modelId="{5C56AF8C-9413-4784-AF4A-A591EA372027}">
      <dsp:nvSpPr>
        <dsp:cNvPr id="0" name=""/>
        <dsp:cNvSpPr/>
      </dsp:nvSpPr>
      <dsp:spPr>
        <a:xfrm rot="5400000">
          <a:off x="-142696" y="1628562"/>
          <a:ext cx="951309" cy="6659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/>
        </a:p>
      </dsp:txBody>
      <dsp:txXfrm rot="-5400000">
        <a:off x="1" y="1818823"/>
        <a:ext cx="665916" cy="285393"/>
      </dsp:txXfrm>
    </dsp:sp>
    <dsp:sp modelId="{D4893701-89DB-4F22-B799-EF67F4688981}">
      <dsp:nvSpPr>
        <dsp:cNvPr id="0" name=""/>
        <dsp:cNvSpPr/>
      </dsp:nvSpPr>
      <dsp:spPr>
        <a:xfrm rot="5400000">
          <a:off x="3909982" y="-1758199"/>
          <a:ext cx="618351" cy="71064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Формулировка открытых заданий «Моя правила поведения на улице», «Что я понимаю под словом»</a:t>
          </a:r>
        </a:p>
      </dsp:txBody>
      <dsp:txXfrm rot="-5400000">
        <a:off x="665917" y="1516051"/>
        <a:ext cx="7076298" cy="5579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90D86-A613-4AFE-B7C9-4E695442A8ED}">
      <dsp:nvSpPr>
        <dsp:cNvPr id="0" name=""/>
        <dsp:cNvSpPr/>
      </dsp:nvSpPr>
      <dsp:spPr>
        <a:xfrm rot="5400000">
          <a:off x="-179846" y="182263"/>
          <a:ext cx="1198977" cy="8392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/>
        </a:p>
      </dsp:txBody>
      <dsp:txXfrm rot="-5400000">
        <a:off x="1" y="422058"/>
        <a:ext cx="839284" cy="359693"/>
      </dsp:txXfrm>
    </dsp:sp>
    <dsp:sp modelId="{E2BB9383-9670-40AE-9559-CAB1704E19C8}">
      <dsp:nvSpPr>
        <dsp:cNvPr id="0" name=""/>
        <dsp:cNvSpPr/>
      </dsp:nvSpPr>
      <dsp:spPr>
        <a:xfrm rot="5400000">
          <a:off x="3954274" y="-3027251"/>
          <a:ext cx="779335" cy="70093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Предложение ученикам составить план занятия для себя</a:t>
          </a:r>
        </a:p>
      </dsp:txBody>
      <dsp:txXfrm rot="-5400000">
        <a:off x="839284" y="125783"/>
        <a:ext cx="6971271" cy="703247"/>
      </dsp:txXfrm>
    </dsp:sp>
    <dsp:sp modelId="{676E60A2-DAF4-47DD-BD98-DF8D76A64F89}">
      <dsp:nvSpPr>
        <dsp:cNvPr id="0" name=""/>
        <dsp:cNvSpPr/>
      </dsp:nvSpPr>
      <dsp:spPr>
        <a:xfrm rot="5400000">
          <a:off x="-179846" y="1180557"/>
          <a:ext cx="1198977" cy="8392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/>
        </a:p>
      </dsp:txBody>
      <dsp:txXfrm rot="-5400000">
        <a:off x="1" y="1420352"/>
        <a:ext cx="839284" cy="359693"/>
      </dsp:txXfrm>
    </dsp:sp>
    <dsp:sp modelId="{FDD626AD-C3BD-4CEF-8D94-A232DAAF2525}">
      <dsp:nvSpPr>
        <dsp:cNvPr id="0" name=""/>
        <dsp:cNvSpPr/>
      </dsp:nvSpPr>
      <dsp:spPr>
        <a:xfrm rot="5400000">
          <a:off x="3954274" y="-2114278"/>
          <a:ext cx="779335" cy="70093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Предложение выбрать содержание своего домашнего задания</a:t>
          </a:r>
        </a:p>
      </dsp:txBody>
      <dsp:txXfrm rot="-5400000">
        <a:off x="839284" y="1038756"/>
        <a:ext cx="6971271" cy="703247"/>
      </dsp:txXfrm>
    </dsp:sp>
    <dsp:sp modelId="{5C56AF8C-9413-4784-AF4A-A591EA372027}">
      <dsp:nvSpPr>
        <dsp:cNvPr id="0" name=""/>
        <dsp:cNvSpPr/>
      </dsp:nvSpPr>
      <dsp:spPr>
        <a:xfrm rot="5400000">
          <a:off x="-179846" y="2178851"/>
          <a:ext cx="1198977" cy="8392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/>
        </a:p>
      </dsp:txBody>
      <dsp:txXfrm rot="-5400000">
        <a:off x="1" y="2418646"/>
        <a:ext cx="839284" cy="359693"/>
      </dsp:txXfrm>
    </dsp:sp>
    <dsp:sp modelId="{D4893701-89DB-4F22-B799-EF67F4688981}">
      <dsp:nvSpPr>
        <dsp:cNvPr id="0" name=""/>
        <dsp:cNvSpPr/>
      </dsp:nvSpPr>
      <dsp:spPr>
        <a:xfrm rot="5400000">
          <a:off x="3954274" y="-1115984"/>
          <a:ext cx="779335" cy="70093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Предложение выбрать тему творческой работы, индивидуальную образовательную программу по предмету на обозримый период времени</a:t>
          </a:r>
        </a:p>
      </dsp:txBody>
      <dsp:txXfrm rot="-5400000">
        <a:off x="839284" y="2037050"/>
        <a:ext cx="6971271" cy="7032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147A36-D656-4674-B256-20084FEEDA95}">
      <dsp:nvSpPr>
        <dsp:cNvPr id="0" name=""/>
        <dsp:cNvSpPr/>
      </dsp:nvSpPr>
      <dsp:spPr>
        <a:xfrm rot="16200000">
          <a:off x="373" y="486978"/>
          <a:ext cx="4280668" cy="4280668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Маршрут – это план движения задаваемый не всегда самим учеником.</a:t>
          </a:r>
        </a:p>
      </dsp:txBody>
      <dsp:txXfrm rot="5400000">
        <a:off x="749491" y="1557144"/>
        <a:ext cx="3531551" cy="2140334"/>
      </dsp:txXfrm>
    </dsp:sp>
    <dsp:sp modelId="{DBAD04D3-C06A-4ABF-9533-E0F1DE800A11}">
      <dsp:nvSpPr>
        <dsp:cNvPr id="0" name=""/>
        <dsp:cNvSpPr/>
      </dsp:nvSpPr>
      <dsp:spPr>
        <a:xfrm rot="5400000">
          <a:off x="4710557" y="486978"/>
          <a:ext cx="4280668" cy="4280668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Траектория – след от движения, это реально происшедший образовательный процесс конкретного ученика.</a:t>
          </a:r>
        </a:p>
      </dsp:txBody>
      <dsp:txXfrm rot="-5400000">
        <a:off x="4710558" y="1557145"/>
        <a:ext cx="3531551" cy="21403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24DAF-F349-4996-B233-A64A2F738823}">
      <dsp:nvSpPr>
        <dsp:cNvPr id="0" name=""/>
        <dsp:cNvSpPr/>
      </dsp:nvSpPr>
      <dsp:spPr>
        <a:xfrm>
          <a:off x="2452696" y="2443367"/>
          <a:ext cx="3368029" cy="3009068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Дифференциация материала по степени сложности, направленности</a:t>
          </a:r>
        </a:p>
      </dsp:txBody>
      <dsp:txXfrm>
        <a:off x="3102991" y="3148227"/>
        <a:ext cx="2067439" cy="1546723"/>
      </dsp:txXfrm>
    </dsp:sp>
    <dsp:sp modelId="{163D61F9-9FDF-4271-8B3E-AEA5EE0A3EB5}">
      <dsp:nvSpPr>
        <dsp:cNvPr id="0" name=""/>
        <dsp:cNvSpPr/>
      </dsp:nvSpPr>
      <dsp:spPr>
        <a:xfrm>
          <a:off x="0" y="2062383"/>
          <a:ext cx="3352803" cy="2743188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Учеников делят на группы</a:t>
          </a:r>
        </a:p>
      </dsp:txBody>
      <dsp:txXfrm>
        <a:off x="779220" y="2757163"/>
        <a:ext cx="1794363" cy="1353628"/>
      </dsp:txXfrm>
    </dsp:sp>
    <dsp:sp modelId="{554952B9-CB72-482E-83D4-CE726C8C215E}">
      <dsp:nvSpPr>
        <dsp:cNvPr id="0" name=""/>
        <dsp:cNvSpPr/>
      </dsp:nvSpPr>
      <dsp:spPr>
        <a:xfrm rot="20700000">
          <a:off x="2626833" y="-133561"/>
          <a:ext cx="3269418" cy="3358516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 err="1"/>
            <a:t>Диференциация</a:t>
          </a:r>
          <a:r>
            <a:rPr lang="ru-RU" sz="1500" kern="1200" dirty="0"/>
            <a:t> обучения </a:t>
          </a:r>
        </a:p>
      </dsp:txBody>
      <dsp:txXfrm rot="-20700000">
        <a:off x="3338627" y="608344"/>
        <a:ext cx="1845829" cy="1874705"/>
      </dsp:txXfrm>
    </dsp:sp>
    <dsp:sp modelId="{3EB3C5F5-DB66-4A51-8193-6A2D7021269E}">
      <dsp:nvSpPr>
        <dsp:cNvPr id="0" name=""/>
        <dsp:cNvSpPr/>
      </dsp:nvSpPr>
      <dsp:spPr>
        <a:xfrm>
          <a:off x="2573585" y="2169952"/>
          <a:ext cx="3486911" cy="3486911"/>
        </a:xfrm>
        <a:prstGeom prst="circularArrow">
          <a:avLst>
            <a:gd name="adj1" fmla="val 4687"/>
            <a:gd name="adj2" fmla="val 299029"/>
            <a:gd name="adj3" fmla="val 2531722"/>
            <a:gd name="adj4" fmla="val 1582816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56EED-1D6A-416A-B0AF-101476D500F7}">
      <dsp:nvSpPr>
        <dsp:cNvPr id="0" name=""/>
        <dsp:cNvSpPr/>
      </dsp:nvSpPr>
      <dsp:spPr>
        <a:xfrm>
          <a:off x="838809" y="1500316"/>
          <a:ext cx="2533458" cy="253345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CC6FC-DFA5-4A97-B06A-DB9BF3864758}">
      <dsp:nvSpPr>
        <dsp:cNvPr id="0" name=""/>
        <dsp:cNvSpPr/>
      </dsp:nvSpPr>
      <dsp:spPr>
        <a:xfrm>
          <a:off x="1850337" y="146665"/>
          <a:ext cx="2731578" cy="273157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24DAF-F349-4996-B233-A64A2F738823}">
      <dsp:nvSpPr>
        <dsp:cNvPr id="0" name=""/>
        <dsp:cNvSpPr/>
      </dsp:nvSpPr>
      <dsp:spPr>
        <a:xfrm>
          <a:off x="2452696" y="2443367"/>
          <a:ext cx="3368029" cy="3009068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Дифференциация материала по степени сложности, направленности</a:t>
          </a:r>
        </a:p>
      </dsp:txBody>
      <dsp:txXfrm>
        <a:off x="3102991" y="3148227"/>
        <a:ext cx="2067439" cy="1546723"/>
      </dsp:txXfrm>
    </dsp:sp>
    <dsp:sp modelId="{163D61F9-9FDF-4271-8B3E-AEA5EE0A3EB5}">
      <dsp:nvSpPr>
        <dsp:cNvPr id="0" name=""/>
        <dsp:cNvSpPr/>
      </dsp:nvSpPr>
      <dsp:spPr>
        <a:xfrm>
          <a:off x="0" y="2062383"/>
          <a:ext cx="3352803" cy="2743188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Применительно к </a:t>
          </a:r>
          <a:r>
            <a:rPr lang="ru-RU" sz="1500" kern="1200"/>
            <a:t>каждой образовательной </a:t>
          </a:r>
          <a:endParaRPr lang="ru-RU" sz="1500" kern="1200" dirty="0"/>
        </a:p>
      </dsp:txBody>
      <dsp:txXfrm>
        <a:off x="779220" y="2757163"/>
        <a:ext cx="1794363" cy="1353628"/>
      </dsp:txXfrm>
    </dsp:sp>
    <dsp:sp modelId="{554952B9-CB72-482E-83D4-CE726C8C215E}">
      <dsp:nvSpPr>
        <dsp:cNvPr id="0" name=""/>
        <dsp:cNvSpPr/>
      </dsp:nvSpPr>
      <dsp:spPr>
        <a:xfrm rot="20700000">
          <a:off x="2626833" y="-133561"/>
          <a:ext cx="3269418" cy="3358516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Собственный путь образования</a:t>
          </a:r>
        </a:p>
      </dsp:txBody>
      <dsp:txXfrm rot="-20700000">
        <a:off x="3338627" y="608344"/>
        <a:ext cx="1845829" cy="1874705"/>
      </dsp:txXfrm>
    </dsp:sp>
    <dsp:sp modelId="{3EB3C5F5-DB66-4A51-8193-6A2D7021269E}">
      <dsp:nvSpPr>
        <dsp:cNvPr id="0" name=""/>
        <dsp:cNvSpPr/>
      </dsp:nvSpPr>
      <dsp:spPr>
        <a:xfrm>
          <a:off x="2573585" y="2169952"/>
          <a:ext cx="3486911" cy="3486911"/>
        </a:xfrm>
        <a:prstGeom prst="circularArrow">
          <a:avLst>
            <a:gd name="adj1" fmla="val 4687"/>
            <a:gd name="adj2" fmla="val 299029"/>
            <a:gd name="adj3" fmla="val 2531722"/>
            <a:gd name="adj4" fmla="val 1582816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56EED-1D6A-416A-B0AF-101476D500F7}">
      <dsp:nvSpPr>
        <dsp:cNvPr id="0" name=""/>
        <dsp:cNvSpPr/>
      </dsp:nvSpPr>
      <dsp:spPr>
        <a:xfrm>
          <a:off x="838809" y="1500316"/>
          <a:ext cx="2533458" cy="253345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CC6FC-DFA5-4A97-B06A-DB9BF3864758}">
      <dsp:nvSpPr>
        <dsp:cNvPr id="0" name=""/>
        <dsp:cNvSpPr/>
      </dsp:nvSpPr>
      <dsp:spPr>
        <a:xfrm>
          <a:off x="1850337" y="146665"/>
          <a:ext cx="2731578" cy="273157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1/29/2023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7400" y="1295400"/>
            <a:ext cx="6172200" cy="18943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Индивидуальная образовательная траектория как средство формирования гражданской позиции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19600" y="5029200"/>
            <a:ext cx="4572000" cy="1371600"/>
          </a:xfrm>
        </p:spPr>
        <p:txBody>
          <a:bodyPr/>
          <a:lstStyle/>
          <a:p>
            <a:r>
              <a:rPr lang="ru-RU" dirty="0"/>
              <a:t>Хабибуллин Расиль Ризебякович, преподаватель-организатор ОБЖ </a:t>
            </a:r>
          </a:p>
          <a:p>
            <a:r>
              <a:rPr lang="ru-RU" dirty="0"/>
              <a:t>МАОУ «Белоярская СОШ №1»</a:t>
            </a:r>
          </a:p>
        </p:txBody>
      </p:sp>
    </p:spTree>
    <p:extLst>
      <p:ext uri="{BB962C8B-B14F-4D97-AF65-F5344CB8AC3E}">
        <p14:creationId xmlns:p14="http://schemas.microsoft.com/office/powerpoint/2010/main" val="3727883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34962"/>
          </a:xfrm>
        </p:spPr>
        <p:txBody>
          <a:bodyPr>
            <a:normAutofit fontScale="90000"/>
          </a:bodyPr>
          <a:lstStyle/>
          <a:p>
            <a:r>
              <a:rPr lang="ru-RU" dirty="0"/>
              <a:t>Право ученика на собственный путь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85800"/>
            <a:ext cx="7467600" cy="57881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право на выбор или выявление индивидуального смысла и целей в каждом учебном курсе, теме уроке;</a:t>
            </a:r>
          </a:p>
          <a:p>
            <a:r>
              <a:rPr lang="ru-RU" dirty="0"/>
              <a:t>право на личные трактовки и понимания фундаментальных понятий и категорий;</a:t>
            </a:r>
          </a:p>
          <a:p>
            <a:r>
              <a:rPr lang="ru-RU" dirty="0"/>
              <a:t>право на составление индивидуальных образовательных программ по изучаемым курсам на четверть или на год;</a:t>
            </a:r>
          </a:p>
          <a:p>
            <a:r>
              <a:rPr lang="ru-RU" dirty="0"/>
              <a:t>право выбора индивидуального темпа обучения, форм и методов решения образовательных задач, способов контроля, рефлексий и самооценки своей деятельности на основе знания своих индивидуальных особенностей;</a:t>
            </a:r>
          </a:p>
          <a:p>
            <a:r>
              <a:rPr lang="ru-RU" dirty="0"/>
              <a:t>индивидуальный отбор изучаемых предметов, творческих лабораторий и иных типов занятий из учебного плана школы;</a:t>
            </a:r>
          </a:p>
          <a:p>
            <a:r>
              <a:rPr lang="ru-RU" dirty="0"/>
              <a:t> превышение (опережение или углубление) содержания учебных курсов, выбор дополнительной тематики и творческих работ по предметам;</a:t>
            </a:r>
          </a:p>
          <a:p>
            <a:r>
              <a:rPr lang="ru-RU" dirty="0"/>
              <a:t>право на индивидуальную картину мира и индивидуальные обоснованные позиции по каждой образовательной области.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077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Основные элементы индивидуальной образовательной деятельности ученика: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52400" y="1600200"/>
          <a:ext cx="85344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flipV="1">
            <a:off x="3810000" y="3276600"/>
            <a:ext cx="685800" cy="762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819400" y="2667000"/>
            <a:ext cx="762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181600" y="2590800"/>
            <a:ext cx="457200" cy="304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71596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Способы достижения целей и задач личностно-ориентированного образования: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17470278"/>
              </p:ext>
            </p:extLst>
          </p:nvPr>
        </p:nvGraphicFramePr>
        <p:xfrm>
          <a:off x="533400" y="914400"/>
          <a:ext cx="7772400" cy="243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457200" y="3200400"/>
          <a:ext cx="7848600" cy="32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pPr algn="ctr"/>
            <a:r>
              <a:rPr lang="ru-RU" b="1" dirty="0"/>
              <a:t>Отличие ИОМ и ИОТ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152400" y="152400"/>
          <a:ext cx="8991600" cy="5254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371600" y="4572000"/>
            <a:ext cx="6553200" cy="213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/>
              <a:t>ИОТ – это персональный путь реализации личностного потенциала каждого ученика в образовании.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pPr algn="ctr"/>
            <a:r>
              <a:rPr lang="ru-RU" dirty="0"/>
              <a:t>Как одновременно обучать </a:t>
            </a:r>
            <a:br>
              <a:rPr lang="ru-RU" dirty="0"/>
            </a:br>
            <a:r>
              <a:rPr lang="ru-RU" dirty="0"/>
              <a:t>всех по-разному?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057400" y="1219200"/>
          <a:ext cx="6324600" cy="4952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0" y="1524000"/>
            <a:ext cx="3962400" cy="1295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Первый  способ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pPr algn="ctr"/>
            <a:r>
              <a:rPr lang="ru-RU" dirty="0"/>
              <a:t>Как одновременно обучать </a:t>
            </a:r>
            <a:br>
              <a:rPr lang="ru-RU" dirty="0"/>
            </a:br>
            <a:r>
              <a:rPr lang="ru-RU" dirty="0"/>
              <a:t>всех по-разному?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057400" y="1219200"/>
          <a:ext cx="6324600" cy="4952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0" y="1524000"/>
            <a:ext cx="3962400" cy="1295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Второй  способ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Планы изучения разных объектов </a:t>
            </a:r>
            <a:br>
              <a:rPr lang="ru-RU" b="1" dirty="0"/>
            </a:br>
            <a:r>
              <a:rPr lang="ru-RU" sz="1300" b="1" dirty="0"/>
              <a:t>(по А.В. Усовой)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11552485"/>
              </p:ext>
            </p:extLst>
          </p:nvPr>
        </p:nvGraphicFramePr>
        <p:xfrm>
          <a:off x="457200" y="914400"/>
          <a:ext cx="8001000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u="sng" dirty="0"/>
                        <a:t>План изучения явлений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/>
                        <a:t>Внешние признаки явления.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/>
                        <a:t>Условия , при которых оно протекает.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/>
                        <a:t>Сущность явления, механизм его протекания.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/>
                        <a:t>Связь данного явления с другими.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/>
                        <a:t>Количественные характеристики</a:t>
                      </a:r>
                      <a:r>
                        <a:rPr lang="ru-RU" baseline="0" dirty="0"/>
                        <a:t> явлений.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aseline="0" dirty="0"/>
                        <a:t>Примеры использования явлений на практике.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aseline="0" dirty="0"/>
                        <a:t>Способы предупреждения вредного воздействия явления.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u="sng" dirty="0"/>
                        <a:t>План изучения пожаров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Какое свойство открытого пламени?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Определение условий возникновения.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Опасные факторы пожаров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Специфические свойства пожаров.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Причины возникновения пожаров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u="none" dirty="0"/>
                        <a:t>Меры профилактики.</a:t>
                      </a:r>
                    </a:p>
                    <a:p>
                      <a:pPr marL="0" indent="0">
                        <a:buNone/>
                      </a:pPr>
                      <a:endParaRPr lang="ru-RU" u="none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001000" cy="5102352"/>
          </a:xfrm>
        </p:spPr>
        <p:txBody>
          <a:bodyPr>
            <a:normAutofit lnSpcReduction="10000"/>
          </a:bodyPr>
          <a:lstStyle/>
          <a:p>
            <a:r>
              <a:rPr lang="ru-RU" b="1" u="sng" dirty="0"/>
              <a:t>Диагностика учителем уровня </a:t>
            </a:r>
            <a:r>
              <a:rPr lang="ru-RU" dirty="0"/>
              <a:t>развития и степени выраженности личностных качеств учеников.</a:t>
            </a:r>
          </a:p>
          <a:p>
            <a:r>
              <a:rPr lang="ru-RU" dirty="0"/>
              <a:t>Фиксируется начальный объем и содержание предметного образования учеников (количество и качество представлений, знаний , информации умений и навыков  по предстоящей теме)</a:t>
            </a:r>
          </a:p>
          <a:p>
            <a:r>
              <a:rPr lang="ru-RU" b="1" u="sng" dirty="0"/>
              <a:t>Учитель устанавливает мотивы  деятельности </a:t>
            </a:r>
            <a:r>
              <a:rPr lang="ru-RU" dirty="0"/>
              <a:t>учеников  </a:t>
            </a:r>
            <a:r>
              <a:rPr lang="ru-RU" b="1" u="sng" dirty="0"/>
              <a:t>предпочитаемые виды  деятельности, формы и методы занятий</a:t>
            </a:r>
            <a:r>
              <a:rPr lang="ru-RU" dirty="0"/>
              <a:t>.</a:t>
            </a:r>
          </a:p>
          <a:p>
            <a:r>
              <a:rPr lang="ru-RU" dirty="0"/>
              <a:t>Диагностика проводится на конкретном тематическом материале (конкурс вопросов, обзорное знакомство с темой, выбор учеником заданий  разного типа, тестирование).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Первый этап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001000" cy="5102352"/>
          </a:xfrm>
        </p:spPr>
        <p:txBody>
          <a:bodyPr/>
          <a:lstStyle/>
          <a:p>
            <a:r>
              <a:rPr lang="ru-RU" b="1" u="sng" dirty="0"/>
              <a:t>Фиксирование каждым учеником</a:t>
            </a:r>
            <a:r>
              <a:rPr lang="ru-RU" dirty="0"/>
              <a:t>, а затем  и учителем фундаментальных образовательных </a:t>
            </a:r>
            <a:r>
              <a:rPr lang="ru-RU" b="1" u="sng" dirty="0"/>
              <a:t>объектов</a:t>
            </a:r>
            <a:r>
              <a:rPr lang="ru-RU" dirty="0"/>
              <a:t>  в образовательной  области или ее теме с целью обозначения   предмета дальнейшего познания.</a:t>
            </a:r>
          </a:p>
          <a:p>
            <a:r>
              <a:rPr lang="ru-RU" dirty="0"/>
              <a:t>Каждый ученик составляет исходный концепт темы (выраженный в схематичной, рисуночной, знаковой , символической тезисной или иной форме), которую ему предстоит освоить.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второй этап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305800" cy="5102352"/>
          </a:xfrm>
        </p:spPr>
        <p:txBody>
          <a:bodyPr/>
          <a:lstStyle/>
          <a:p>
            <a:r>
              <a:rPr lang="ru-RU" b="1" u="sng" dirty="0"/>
              <a:t>Выстраивание системы личных отношений ученика </a:t>
            </a:r>
            <a:r>
              <a:rPr lang="ru-RU" dirty="0"/>
              <a:t>с предстоящей к освоению образовательной областью или темой через проблемный вопрос или другие «точки удивления»</a:t>
            </a:r>
          </a:p>
          <a:p>
            <a:r>
              <a:rPr lang="ru-RU" dirty="0"/>
              <a:t>Конструирование учеником индивидуального образа познаваемой области.</a:t>
            </a:r>
          </a:p>
          <a:p>
            <a:r>
              <a:rPr lang="ru-RU" dirty="0"/>
              <a:t>Ученик устанавливает значение  и роль для своей жизни. </a:t>
            </a:r>
          </a:p>
          <a:p>
            <a:r>
              <a:rPr lang="ru-RU" dirty="0"/>
              <a:t>Ученик и учитель фиксируют приоритетные зоны своего внимания предстоящей деятельности, уточняют формы и методы этой деятельности.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Третий 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этап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305800" cy="5102352"/>
          </a:xfrm>
        </p:spPr>
        <p:txBody>
          <a:bodyPr>
            <a:normAutofit lnSpcReduction="10000"/>
          </a:bodyPr>
          <a:lstStyle/>
          <a:p>
            <a:r>
              <a:rPr lang="ru-RU" b="1" u="sng" dirty="0"/>
              <a:t>Программирование </a:t>
            </a:r>
            <a:r>
              <a:rPr lang="ru-RU" dirty="0"/>
              <a:t>каждым учеником индивидуальной образовательной деятельности по отношению к «своим» и общим фундаментальным образовательным объектам.</a:t>
            </a:r>
          </a:p>
          <a:p>
            <a:r>
              <a:rPr lang="ru-RU" dirty="0"/>
              <a:t>Ученик с помощью учителя  выступает в роли организатора своего образования: формулирует цели, отбирает тематику, предполагает свои конечные образовательные продукты и формы представления, составляет план работы , отбирает средства и способы деятельности, устанавливает систему контроля и оценки своей деятельности.</a:t>
            </a:r>
          </a:p>
          <a:p>
            <a:r>
              <a:rPr lang="ru-RU" dirty="0"/>
              <a:t>На этом этапе учениками создаются индивидуальные программы обучения на период (урок, день, неделя, четверть, год).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четвертый 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этап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305800" cy="5102352"/>
          </a:xfrm>
        </p:spPr>
        <p:txBody>
          <a:bodyPr>
            <a:normAutofit/>
          </a:bodyPr>
          <a:lstStyle/>
          <a:p>
            <a:r>
              <a:rPr lang="ru-RU" b="1" u="sng" dirty="0"/>
              <a:t>Деятельность по </a:t>
            </a:r>
            <a:r>
              <a:rPr lang="ru-RU" dirty="0"/>
              <a:t>одновременной</a:t>
            </a:r>
            <a:r>
              <a:rPr lang="ru-RU" b="1" u="sng" dirty="0"/>
              <a:t> реализации индивидуальных </a:t>
            </a:r>
            <a:r>
              <a:rPr lang="ru-RU" dirty="0"/>
              <a:t>образовательных программ учеников и </a:t>
            </a:r>
            <a:r>
              <a:rPr lang="ru-RU" b="1" u="sng" dirty="0"/>
              <a:t>общеколлективной </a:t>
            </a:r>
            <a:r>
              <a:rPr lang="ru-RU" dirty="0"/>
              <a:t>образовательной программы.</a:t>
            </a:r>
          </a:p>
          <a:p>
            <a:r>
              <a:rPr lang="ru-RU" dirty="0"/>
              <a:t>Ученик осуществляет : цели – план – деятельность –рефлексия - сопоставление полученных продуктов с целями - самооценка. Данный цикл реализуется многократно до усвоения всех его элементов.</a:t>
            </a:r>
          </a:p>
          <a:p>
            <a:r>
              <a:rPr lang="ru-RU" dirty="0"/>
              <a:t>Роль учителя в алгоритмизации индивидуальной деятельности детей их вооружению соответствующими способами деятельности.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пятый 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этап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305800" cy="5102352"/>
          </a:xfrm>
        </p:spPr>
        <p:txBody>
          <a:bodyPr>
            <a:normAutofit/>
          </a:bodyPr>
          <a:lstStyle/>
          <a:p>
            <a:r>
              <a:rPr lang="ru-RU" b="1" u="sng" dirty="0"/>
              <a:t>Демонстрация личных образовательных продуктов учеников и коллективное их обсуждение.</a:t>
            </a:r>
          </a:p>
          <a:p>
            <a:r>
              <a:rPr lang="ru-RU" dirty="0"/>
              <a:t>Введение учителем культурных аналогов ученических образовательных продуктов, то есть идеальных конструкторов, принадлежащих опыту и знаниям человечества (понятий, законов, теорий и других продуктов познания).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шестой 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этап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Технология реализации индивидуальной образовательной траектории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305800" cy="5102352"/>
          </a:xfrm>
        </p:spPr>
        <p:txBody>
          <a:bodyPr>
            <a:normAutofit/>
          </a:bodyPr>
          <a:lstStyle/>
          <a:p>
            <a:r>
              <a:rPr lang="ru-RU" b="1" u="sng" dirty="0"/>
              <a:t>Рефлексивно-оценочный.</a:t>
            </a:r>
          </a:p>
          <a:p>
            <a:r>
              <a:rPr lang="ru-RU" dirty="0"/>
              <a:t>Выделяются индивидуальные и общие образовательные продукты деятельности(в виде схем, концептов, материальных объектов), фиксируются и классифируются применяемые (репродуктивно усвоенные или творчески созданные) виды и способы деятельности.</a:t>
            </a:r>
          </a:p>
          <a:p>
            <a:r>
              <a:rPr lang="ru-RU" dirty="0"/>
              <a:t>Индивидуальные образовательные продукты сопоставляются, анализируются, классифируются, между ними находятся общность и различие, соподчинение</a:t>
            </a:r>
            <a:r>
              <a:rPr lang="ru-RU"/>
              <a:t>, иерархия; 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" y="1066800"/>
            <a:ext cx="3124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Седьмой  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этап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29000" cy="2773362"/>
          </a:xfrm>
        </p:spPr>
        <p:txBody>
          <a:bodyPr>
            <a:noAutofit/>
          </a:bodyPr>
          <a:lstStyle/>
          <a:p>
            <a:r>
              <a:rPr lang="ru-RU" sz="1600" dirty="0"/>
              <a:t>Помимо предметов, предусмотренных учебным планом школы, индивидуальный образовательный маршрут включает в себя ресурсы дополнительного образования, формы участия обучающихся во внеклассной учебно-познавательной деятельности, социальной и творческой деятельности.</a:t>
            </a:r>
          </a:p>
        </p:txBody>
      </p:sp>
      <p:pic>
        <p:nvPicPr>
          <p:cNvPr id="4" name="Picture 4" descr="IMG_333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276600"/>
            <a:ext cx="4668011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Изображение 0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68153"/>
            <a:ext cx="4775200" cy="3581400"/>
          </a:xfrm>
          <a:prstGeom prst="rect">
            <a:avLst/>
          </a:prstGeom>
          <a:noFill/>
        </p:spPr>
      </p:pic>
      <p:pic>
        <p:nvPicPr>
          <p:cNvPr id="8" name="Рисунок 7" descr="F:\DCIM\101MSDCF\DSC033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3" y="4015364"/>
            <a:ext cx="3744416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426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620" y="980728"/>
            <a:ext cx="8229600" cy="4525963"/>
          </a:xfrm>
        </p:spPr>
        <p:txBody>
          <a:bodyPr>
            <a:normAutofit/>
          </a:bodyPr>
          <a:lstStyle/>
          <a:p>
            <a:pPr lv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000" b="1" dirty="0"/>
              <a:t>Индивидуальные проекты по уровню основного общего образования в форме интеллект-карты «Выбор профиля» с представлением на «Овациях».</a:t>
            </a:r>
          </a:p>
          <a:p>
            <a:endParaRPr lang="ru-RU" sz="2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2324" y="188640"/>
            <a:ext cx="806489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2800" b="1" i="0" u="none" strike="noStrike" kern="120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ea typeface="+mj-ea"/>
                <a:cs typeface="+mj-cs"/>
              </a:rPr>
              <a:t> </a:t>
            </a: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Техники фиксации индивидуальных </a:t>
            </a:r>
            <a:r>
              <a:rPr lang="ru-RU" sz="28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метапредметных</a:t>
            </a: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образовательных результатов</a:t>
            </a:r>
            <a:r>
              <a:rPr kumimoji="0" lang="ru-RU" sz="2800" b="1" i="0" u="none" strike="noStrike" kern="120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231" b="1022"/>
          <a:stretch/>
        </p:blipFill>
        <p:spPr>
          <a:xfrm>
            <a:off x="2915816" y="4098712"/>
            <a:ext cx="3312368" cy="2650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32856"/>
            <a:ext cx="3384376" cy="2538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10439"/>
            <a:ext cx="3467877" cy="2600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5261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248</TotalTime>
  <Words>932</Words>
  <Application>Microsoft Office PowerPoint</Application>
  <PresentationFormat>Экран (4:3)</PresentationFormat>
  <Paragraphs>95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Wingdings</vt:lpstr>
      <vt:lpstr>Symbol</vt:lpstr>
      <vt:lpstr>Monotype Corsiva</vt:lpstr>
      <vt:lpstr>Century Schoolbook</vt:lpstr>
      <vt:lpstr>Wingdings 2</vt:lpstr>
      <vt:lpstr>Эркер</vt:lpstr>
      <vt:lpstr>Индивидуальная образовательная траектория как средство формирования гражданской позиции</vt:lpstr>
      <vt:lpstr>Право ученика на собственный путь </vt:lpstr>
      <vt:lpstr>Основные элементы индивидуальной образовательной деятельности ученика:</vt:lpstr>
      <vt:lpstr>Способы достижения целей и задач личностно-ориентированного образования:</vt:lpstr>
      <vt:lpstr>Отличие ИОМ и ИОТ</vt:lpstr>
      <vt:lpstr>Как одновременно обучать  всех по-разному?</vt:lpstr>
      <vt:lpstr>Как одновременно обучать  всех по-разному?</vt:lpstr>
      <vt:lpstr>Планы изучения разных объектов  (по А.В. Усовой)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Технология реализации индивидуальной образовательной траектории</vt:lpstr>
      <vt:lpstr>Помимо предметов, предусмотренных учебным планом школы, индивидуальный образовательный маршрут включает в себя ресурсы дополнительного образования, формы участия обучающихся во внеклассной учебно-познавательной деятельности, социальной и творческой деятельности.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личностно-ориентированного пространства посредством реализации индивидуальной образовательной траектории</dc:title>
  <dc:creator>Ирита</dc:creator>
  <cp:lastModifiedBy>User</cp:lastModifiedBy>
  <cp:revision>42</cp:revision>
  <dcterms:created xsi:type="dcterms:W3CDTF">2018-02-27T11:18:26Z</dcterms:created>
  <dcterms:modified xsi:type="dcterms:W3CDTF">2023-01-29T16:44:03Z</dcterms:modified>
</cp:coreProperties>
</file>