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9" r:id="rId5"/>
    <p:sldId id="261" r:id="rId6"/>
    <p:sldId id="262" r:id="rId7"/>
    <p:sldId id="263" r:id="rId8"/>
    <p:sldId id="267" r:id="rId9"/>
    <p:sldId id="270" r:id="rId10"/>
    <p:sldId id="271" r:id="rId11"/>
    <p:sldId id="272" r:id="rId12"/>
    <p:sldId id="276" r:id="rId13"/>
    <p:sldId id="269" r:id="rId14"/>
    <p:sldId id="273" r:id="rId15"/>
    <p:sldId id="268" r:id="rId16"/>
    <p:sldId id="275" r:id="rId17"/>
    <p:sldId id="274" r:id="rId18"/>
    <p:sldId id="279" r:id="rId19"/>
    <p:sldId id="278" r:id="rId20"/>
    <p:sldId id="277" r:id="rId21"/>
    <p:sldId id="280" r:id="rId22"/>
    <p:sldId id="266" r:id="rId23"/>
    <p:sldId id="281" r:id="rId24"/>
    <p:sldId id="289" r:id="rId25"/>
    <p:sldId id="284" r:id="rId26"/>
    <p:sldId id="285" r:id="rId27"/>
    <p:sldId id="283" r:id="rId28"/>
    <p:sldId id="286" r:id="rId29"/>
    <p:sldId id="287" r:id="rId30"/>
    <p:sldId id="291" r:id="rId31"/>
    <p:sldId id="288" r:id="rId32"/>
    <p:sldId id="290" r:id="rId33"/>
    <p:sldId id="282" r:id="rId34"/>
    <p:sldId id="265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39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32d/000dd254-9cbae205/4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24" y="-1"/>
            <a:ext cx="917902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1529408" y="2287919"/>
            <a:ext cx="6336704" cy="10081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>
              <a:buNone/>
            </a:pPr>
            <a:r>
              <a:rPr lang="ru-RU" sz="1200" b="1" kern="10" spc="0" dirty="0" smtClean="0">
                <a:ln>
                  <a:noFill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«Тында-  мой город любимый</a:t>
            </a:r>
            <a:r>
              <a:rPr lang="ru-RU" sz="1200" b="1" kern="10" spc="0" dirty="0" smtClean="0">
                <a:ln>
                  <a:noFill/>
                </a:ln>
                <a:gradFill rotWithShape="1">
                  <a:gsLst>
                    <a:gs pos="0">
                      <a:srgbClr val="FF0000">
                        <a:alpha val="39999"/>
                      </a:srgbClr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,</a:t>
            </a:r>
          </a:p>
          <a:p>
            <a:pPr algn="ctr" rtl="0">
              <a:buNone/>
            </a:pPr>
            <a:r>
              <a:rPr lang="ru-RU" sz="1200" b="1" kern="10" spc="0" dirty="0" smtClean="0">
                <a:ln>
                  <a:noFill/>
                </a:ln>
                <a:gradFill rotWithShape="1">
                  <a:gsLst>
                    <a:gs pos="0">
                      <a:srgbClr val="FF0000">
                        <a:alpha val="39999"/>
                      </a:srgbClr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Тында - мой город родной!»</a:t>
            </a:r>
            <a:endParaRPr lang="ru-RU" sz="1200" b="1" kern="10" spc="0" dirty="0">
              <a:ln>
                <a:noFill/>
              </a:ln>
              <a:gradFill rotWithShape="1">
                <a:gsLst>
                  <a:gs pos="0">
                    <a:srgbClr val="FF0000">
                      <a:alpha val="39999"/>
                    </a:srgbClr>
                  </a:gs>
                  <a:gs pos="100000">
                    <a:srgbClr val="FF0000"/>
                  </a:gs>
                </a:gsLst>
                <a:lin ang="5400000" scaled="1"/>
              </a:gra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11760" y="3296031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Виртуальная экскурсия с детьми младшего школьного возраста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983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5.infourok.ru/uploads/ex/032d/000dd254-9cbae205/4/img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24" y="-1"/>
            <a:ext cx="917902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1484784"/>
            <a:ext cx="756084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с историей названия города, с геральдикой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Тында,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процесс его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возникновения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виртуальную экскурсию.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342900" indent="-342900" algn="just">
              <a:buFontTx/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Закреплять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памятных местах родного города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Расширять знаний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 о малой Родине .</a:t>
            </a:r>
          </a:p>
          <a:p>
            <a:pPr marL="342900" lvl="0" indent="-342900" algn="just">
              <a:buAutoNum type="arabicPeriod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Уточнить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расширить представление детей о родном городе, где родился, где он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живет</a:t>
            </a:r>
          </a:p>
          <a:p>
            <a:pPr marL="342900" indent="-342900" algn="just">
              <a:buFontTx/>
              <a:buAutoNum type="arabicPeriod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любви к родному городу Тында</a:t>
            </a:r>
          </a:p>
          <a:p>
            <a:pPr marL="342900" lvl="0" indent="-342900" algn="just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885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382012"/>
            <a:ext cx="6336704" cy="280076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Любим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все дружной группой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экскурсиях бывать,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Интересные моменты,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стремимся познавать!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сейчас гулять нельзя-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Пандемия одолела…</a:t>
            </a:r>
          </a:p>
          <a:p>
            <a:pPr algn="ctr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</a:t>
            </a:r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экскурсии, друзья,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Отмениться не посмели.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Виртуально мы идем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экскурсию сегодня,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Прогуляться Всех зовем,</a:t>
            </a:r>
          </a:p>
          <a:p>
            <a:pPr algn="ctr"/>
            <a:r>
              <a:rPr lang="ru-RU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любимой нашей Тынде!</a:t>
            </a:r>
          </a:p>
        </p:txBody>
      </p:sp>
    </p:spTree>
    <p:extLst>
      <p:ext uri="{BB962C8B-B14F-4D97-AF65-F5344CB8AC3E}">
        <p14:creationId xmlns:p14="http://schemas.microsoft.com/office/powerpoint/2010/main" val="2959926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335847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вы уже знаете, что на земле существует много стран – больших и маленьких. Как называется страна, в которой мы живем? Кто знает, какая страна самая большая?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(ответы детей)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Самая большая страна в мире – Россия. Посмотрите, какую огромную территорию она занимает. Показать границы России на карте.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читает стих.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карте мира не найдешь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Тот дом, в котором ты живешь,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даже улицы родной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не найдем на карте той.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мы всегда на ней найдем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Свою страну – наш общий дом.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скажите, как называют людей, которые живут в России?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(Россияне)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Родина моя – бескрайняя Россия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Сибирь, и Волга, и Урал…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 места для русского святые,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бы ты в России не бывал.</a:t>
            </a:r>
          </a:p>
        </p:txBody>
      </p:sp>
    </p:spTree>
    <p:extLst>
      <p:ext uri="{BB962C8B-B14F-4D97-AF65-F5344CB8AC3E}">
        <p14:creationId xmlns:p14="http://schemas.microsoft.com/office/powerpoint/2010/main" val="4674240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74344"/>
            <a:ext cx="396044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России много областей: Московская, Томская, Новосибирская, Омская, Тверская и т. д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 в какой области живем мы с вами?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(Амурская)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Показать границы Амурской области 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карте.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Там, где сладко пахнет смородиной,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Там, где дом и родная семья –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все называется Родина,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Дорогая, родная земля!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Даже солнце здесь греет теплее,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ромашки красивей цветут.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горжусь я землею своею –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хорошие люди живут!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Admin\Desktop\тында\задание 6\амурская область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42" y="1569156"/>
            <a:ext cx="4176464" cy="3750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451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88640"/>
            <a:ext cx="835292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родной город Тында находится  в Амурской области!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как называются люди, живущие в городе Тында?  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Дети: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Люди, живущие в городе Тында  - «тындинец, тындинка» 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Тындинцы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 Байкалом и Амуром,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Вдалеке от всех дорог,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под небом хмурым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Тында – малый городок!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Терпелива и упряма,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тайги взяла свое,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Потому столицей БАМа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Москва зовет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Тында – это самый молодой и красивый город России. Ему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году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исполнилось всего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лет!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Я иду по Тынде, кланяются сосны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 березы машут нежною рукой.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Что-то шепчет теплый ветерок спросонок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 заря алеет яркой полосой.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Ты живи наш город, будь красив и молод,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Мы в тебя вложили души и сердца.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Сорок лет немало,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лишь начало.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 тебя начало, Тында без конца!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0813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94069" y="404663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Ребята, сегодня мы отправляемся на экскурсию,  где мы познакомимся поближе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историей, достопримечательностями нашего родного города Тында.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4069" y="4596625"/>
            <a:ext cx="830744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Въезжая в любой незнакомый город, первое, что мы встречаем на своем пути это въездной знак, которые служит не только эстетически привлекательным элементом, но и своеобразным информационным щитом, предоставляющим определенную информацию о городе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кто въезжает в наш город, встречает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стела 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«БАМ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Тында» — на трассе АЯМ, в сторону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аэропорта. Символ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Тынды и БАМа.</a:t>
            </a:r>
            <a:r>
              <a:rPr lang="ru-RU" b="1" dirty="0"/>
              <a:t> </a:t>
            </a:r>
            <a:endParaRPr lang="ru-RU" dirty="0"/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www.amur.info/res/news/97623/cd5373d804cbcd00764431fa617c1f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055" y="1101680"/>
            <a:ext cx="4995571" cy="3356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022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6783" y="188640"/>
            <a:ext cx="8568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Ученые утверждают, что имя молодого таежного города, вставшего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слиянии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"большого" и "малого" БАМа – ТЫНДА – переводится, как место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где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распрягают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оленей.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действительно, в этих местах когда-то пролегала оленья тропа. Олени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самым распространенным видом транспорта коренных жителей - эвенков. В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 долгих столетий они кочевали по долинам реки Тынды. 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979712" y="1556792"/>
            <a:ext cx="5838826" cy="475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885231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7544" y="332656"/>
            <a:ext cx="3600400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4896036" y="327154"/>
            <a:ext cx="370841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Жила на берегу реки княжеская дочь, звали ее Тындэ. Жила она одна,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шибко большой, неряшливой и не очень умной. Как-то раз плыл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реке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молодой и красивый парень. Тындэ полюбила его, но парень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испугался Тындэ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убежал от нее. Долго Тындэ искала его и, наконец, поняла,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парень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никогда не вернется. Горю ее не было конца. И тогда Тындэ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бросилась 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реку и утонула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 пор и назвали реку именем таежной княжеской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дочери Тындой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поселок Тындинский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звучит старинная легенда.</a:t>
            </a:r>
          </a:p>
        </p:txBody>
      </p:sp>
    </p:spTree>
    <p:extLst>
      <p:ext uri="{BB962C8B-B14F-4D97-AF65-F5344CB8AC3E}">
        <p14:creationId xmlns:p14="http://schemas.microsoft.com/office/powerpoint/2010/main" val="26322751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08104" y="332656"/>
            <a:ext cx="307624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поселение Тынды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Тынды начинается с упоминания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архивных документах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зимовья Шкарубы. Появилось оно на берегу реки Тында непозднее 1918 года. Возле зимовья проходил путь от Большого Невера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 ближайшим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золотоносным приискам. Зимовье Шкарубы появилось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очень удобном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остановки на ночлег месте. За плату у Шкарубы можно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обогреться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поесть, помыться в бане. Кроме хозяина в нем жили два старика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пекли хлеб ,заготавливали сено для лошадей, ловили рыбу. </a:t>
            </a:r>
          </a:p>
        </p:txBody>
      </p:sp>
      <p:pic>
        <p:nvPicPr>
          <p:cNvPr id="1026" name="Picture 2" descr="https://i.ytimg.com/vi/VW2UM1_gLxs/maxresdefaul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99" y="1556792"/>
            <a:ext cx="4840197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5171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8442" y="1218700"/>
            <a:ext cx="33843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Тында был основан в 1928 году как рабочий поселок Тындинский для обслуживания </a:t>
            </a:r>
            <a:endParaRPr lang="ru-RU" alt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Амуро-Якутской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автодороги. Во время строительства БАМ поселок стал одним из опорных пунктов стройки. </a:t>
            </a:r>
            <a:endParaRPr lang="ru-RU" alt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ru-RU" alt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1975 году поселок был преобразован в город Тында. Сегодня Тында – административный центр строительства и эксплуатации БАМ. </a:t>
            </a:r>
          </a:p>
        </p:txBody>
      </p:sp>
      <p:pic>
        <p:nvPicPr>
          <p:cNvPr id="5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607" y="332656"/>
            <a:ext cx="3981253" cy="2871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4607" y="3343300"/>
            <a:ext cx="3981253" cy="2904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5871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06044" y="404664"/>
            <a:ext cx="78984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 1974 году БАМ объявляют Всесоюзной ударной комсомольской стройкой. 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Люди ехали со всех сторон, представители всех национальностей работали на стройке.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- 4 ноября 1975 года рабочий поселок Тындинский получил статус города т. е. стал называться город Тында. </a:t>
            </a:r>
          </a:p>
        </p:txBody>
      </p:sp>
      <p:pic>
        <p:nvPicPr>
          <p:cNvPr id="4" name="Picture 2" descr="https://ds05.infourok.ru/uploads/ex/0f98/0012e7cf-2335d297/hello_html_101fb7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20500"/>
            <a:ext cx="4572083" cy="3226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21948" y="3681440"/>
            <a:ext cx="36171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Усть-Кута и до Амурских вод,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Дорогами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судьбы</a:t>
            </a: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шли вперед —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 шли по зову молодых сердец. </a:t>
            </a:r>
          </a:p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Нам слово “БАМ” 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алмазный наш венец.</a:t>
            </a:r>
            <a:endParaRPr lang="ru-RU" sz="16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0016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06159" y="620688"/>
            <a:ext cx="7531681" cy="5228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055045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899592" y="442358"/>
            <a:ext cx="7911658" cy="5801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5483425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46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4941168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Вначале большинство населения жило во "времянках". Так называли сборно-щитовые домики, временное жилье. Собирались они быстро и, как надеялись, должны были служить жильем очень короткое время. Хотя стоят до сих пор, и до сих пор живут в них люди. Кроме "сборно-щелевых", очень популярны были "бочки". </a:t>
            </a:r>
          </a:p>
        </p:txBody>
      </p:sp>
      <p:pic>
        <p:nvPicPr>
          <p:cNvPr id="2055" name="Picture 7" descr="https://img-fotki.yandex.ru/get/194835/115662641.1d7/0_169579_10905527_or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692696"/>
            <a:ext cx="7297426" cy="4098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8679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556029" y="476672"/>
            <a:ext cx="30060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бывало нам не сладко: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Гас свет, и не было тепла…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вся-то радость, что палатка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осенний день не протекла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И вот он настоящий город,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туч лохматых этажи,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мы с тобой светло и гордо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 лет, не меньше будем жить!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4653136"/>
            <a:ext cx="75608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не цистерны и не баки для воды, как можно подумать. В таких бочках были жилые помещения, склады, магазины. Бочки были настолько популярны, что "Бочкой" называли наш центральный универмаг, затем рынок, позднее он сгорел.</a:t>
            </a:r>
          </a:p>
        </p:txBody>
      </p:sp>
      <p:pic>
        <p:nvPicPr>
          <p:cNvPr id="3077" name="Picture 5" descr="https://www.etoretro.ru/data/media/234/149261353318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093" y="836712"/>
            <a:ext cx="5060087" cy="347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64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580112" y="476672"/>
            <a:ext cx="29340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Шефство над сооружением города в тайге взяла Москва. Строители из Москвы за короткие сроки возвели десятки благоустроенных девятиэтажек и первые шестнадцатиэтажные дома. Поэтому многие улицы названы в честь строителей-москвичей.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Какие это улицы? (Московских строителей, Московский бульвар, Красная Пресня, Мосфильмовская, есть в нашем городе свой Арбат и Сокольники).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86" y="294345"/>
            <a:ext cx="4054152" cy="272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386" y="3429000"/>
            <a:ext cx="4205126" cy="2822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8361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88840" y="1296586"/>
            <a:ext cx="516632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ближе к сердцу отыщу едва ли,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Хотя немало колесил по городам.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Ах, Тында, Тында – столица магистрали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таким коротким, звонким словом БАМ!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города просторнее и краше,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шумных улиц слышен перезвон.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мне милей тайга и сопки наши,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меня зовут со всех сторон.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Сокольники, Сокольники, Арбат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многом нам с тобою говорят.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нашей Красной Пресне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Слагают люди песни,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пусть они над городом летят.</a:t>
            </a:r>
          </a:p>
        </p:txBody>
      </p:sp>
    </p:spTree>
    <p:extLst>
      <p:ext uri="{BB962C8B-B14F-4D97-AF65-F5344CB8AC3E}">
        <p14:creationId xmlns:p14="http://schemas.microsoft.com/office/powerpoint/2010/main" val="3787704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85" y="309812"/>
            <a:ext cx="3795561" cy="29255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94421"/>
            <a:ext cx="3744416" cy="29011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8" descr="https://nashatynda.ru/images/page/1906-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36795" y="428999"/>
            <a:ext cx="4037016" cy="2687140"/>
          </a:xfrm>
          <a:prstGeom prst="flowChartAlternateProcess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8" name="Picture 2" descr="C:\Documents and Settings\Admin\Рабочий стол\ТЫНДА\тында 2\getImage (12).jpg"/>
          <p:cNvPicPr>
            <a:picLocks noChangeAspect="1" noChangeArrowheads="1"/>
          </p:cNvPicPr>
          <p:nvPr/>
        </p:nvPicPr>
        <p:blipFill rotWithShape="1">
          <a:blip r:embed="rId6" cstate="screen"/>
          <a:srcRect l="4413" t="3913" r="3945" b="11299"/>
          <a:stretch/>
        </p:blipFill>
        <p:spPr bwMode="auto">
          <a:xfrm>
            <a:off x="520999" y="3494889"/>
            <a:ext cx="4016331" cy="2700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88506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Admin\Desktop\тында\задание 6\флаг города тынд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9" y="1958927"/>
            <a:ext cx="367240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11960" y="908720"/>
            <a:ext cx="432048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Флаг Тынды: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 – символ чистоты, мудрости, мира, благородства и взаимосотрудничества -  символизирует чистоту снега и белую архитектуру города.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 – символ изобилия, надежды, радости и здоровья – символизирует природные богатства.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Желтый цвет – символ богатства, уважения, стабильности, интеллекта.</a:t>
            </a:r>
          </a:p>
        </p:txBody>
      </p:sp>
    </p:spTree>
    <p:extLst>
      <p:ext uri="{BB962C8B-B14F-4D97-AF65-F5344CB8AC3E}">
        <p14:creationId xmlns:p14="http://schemas.microsoft.com/office/powerpoint/2010/main" val="34928116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321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Admin\Desktop\тында\задание 6\герб Тындаа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4" y="2158855"/>
            <a:ext cx="2568554" cy="321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21498" y="265309"/>
            <a:ext cx="3901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Символика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Тында</a:t>
            </a:r>
            <a:r>
              <a:rPr lang="ru-RU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75856" y="836351"/>
            <a:ext cx="547377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Герб Тынды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отражает исторические, природные и экономические особенности города.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ключа в гербе символизирует город как крупный транспортный узел.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оленя символизирует исторические и существующие сейчас эвенкийские оленеводческие поселения, в районе которых расположен город.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Ель олицетворяет девственную, непроходимую тайгу, экологический источник жизни. Ель является символом вечности и долголетия.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Бруски в виде пирамиды в основании герба указывают на Тынду - молодой, растущий, строящийся город.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Золото - символ богатства и стабильности, уважения и интеллекта, также символизирует золотоносный шельф реки Тынды.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Серебро - символ совершенства и чистоты, мира и взаимопонимания.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 цвет - символа природы, здоровья и жизненной энергии.</a:t>
            </a:r>
          </a:p>
        </p:txBody>
      </p:sp>
    </p:spTree>
    <p:extLst>
      <p:ext uri="{BB962C8B-B14F-4D97-AF65-F5344CB8AC3E}">
        <p14:creationId xmlns:p14="http://schemas.microsoft.com/office/powerpoint/2010/main" val="8742860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86000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 в любом городе,  в Тынде есть свои достопримечательности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53147" y="1475327"/>
            <a:ext cx="286206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Камень «Даешь БАМ»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Камень с первого километра восточного участка БАМа. Находится на площади 25-летия БАМа. На первых километрах прокладки БАМа камень застрял в ковше экскаватора так, что сдвинуть ковш не получалось, тогда и решили, что именно этот камень будет памятником.</a:t>
            </a:r>
          </a:p>
        </p:txBody>
      </p:sp>
      <p:pic>
        <p:nvPicPr>
          <p:cNvPr id="5122" name="Picture 2" descr="C:\Users\Admin\Desktop\тында\задание 2\камень Даешь БАМ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86718"/>
            <a:ext cx="4824536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39818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435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876108"/>
            <a:ext cx="25202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Мостостроителю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Мостостроителю установлен организацией Мостострой-10. Самыми сложными объектами при строительстве БАМа были тоннели и мосты. При создании магистрали было построено 2230 больших и малых мостов, в том числе 142 моста длиной более 100 метров</a:t>
            </a:r>
          </a:p>
        </p:txBody>
      </p:sp>
      <p:pic>
        <p:nvPicPr>
          <p:cNvPr id="6146" name="Picture 2" descr="C:\Users\Admin\Desktop\тында\задание 2\Памятник мостостроителю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4922" y="692696"/>
            <a:ext cx="5261725" cy="526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765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435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460610"/>
            <a:ext cx="3672408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Магистраль </a:t>
            </a:r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30-летию открытия сквозного движения по БАМу. Строительство одной из крупнейших железнодорожных магистралей в мире, а также крупнейшего в истории СССР инфраструктурного проекта началось в 1938 году. Магистраль пересекает 11 крупных рек и проходит более чем через 200 железнодорожных станций и разъездов, более 60 городов и посёлков. Одной из задач, решённых строительством БАМа, было обеспечение надёжного сообщения с дальневосточными регионами страны в условиях возможного захвата восточного участка Транссиба, расположенного практически у самой границы, в случае военного конфликта с Китаем.</a:t>
            </a:r>
          </a:p>
        </p:txBody>
      </p:sp>
      <p:pic>
        <p:nvPicPr>
          <p:cNvPr id="12290" name="Picture 2" descr="Фотография Памятник Магистрал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70837"/>
            <a:ext cx="3888854" cy="388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8463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52120" y="476672"/>
            <a:ext cx="286206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Паровоз - памятник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Паровоз-памятник Еа−3246 установлен возле вокзала в честь 30-летия БАМа. Паровозы Е серии строились на североамериканских заводах из-за нехватки мощностей в России по чертежам, разработанных русскими инженерами. Поставлялись для пополнения парка во время обеих Мировых войн.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C:\Users\Admin\Desktop\тында\задание 2\Паровоз памятни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196752"/>
            <a:ext cx="4865593" cy="4865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51652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665644"/>
            <a:ext cx="331236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Победы в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ВОВ         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Памятник павшим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тындинцам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Установлен в честь 50-летия Октябрьской революции в октябре 1967 года.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Изначально был сделан из частей разобранного моста через реку Тында, но с принятием статуса города в 1974 году мостовые фермы заменили плитами из черного гранита.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Окончательный вид приобрел к празднованию 40-летия Победы в мае 1985 года.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добавлены склоненные знамена с датами «1941-1945» и орденом «Победа» из металла.</a:t>
            </a:r>
          </a:p>
        </p:txBody>
      </p:sp>
      <p:pic>
        <p:nvPicPr>
          <p:cNvPr id="8194" name="Picture 2" descr="C:\Users\Admin\Desktop\тында\задание 2\памятник павшим тындинцам в годы ВОВ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861619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2595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23928" y="388645"/>
            <a:ext cx="4572000" cy="59093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Бюст В.Мирошниченко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Бюст Героя Советского Союза, командира строительного путевого железнодорожного батальона В.П. Мирошниченко установлен на привокзальной площади. Согласно официальной версии Виктор Мирошниченко погиб при подрыве моста и был похоронен на железнодорожной станции Снопоть в Брянской области. Ценой жизни взорвал мост, нарушив важную коммуникацию врага. В ходе боя были перебиты шнуры, ведущие к заминированному мосту. Мирошниченко не растерялся. Превозмогая боль, он подполз к бикфордову шнуру и поджёг его концы. Согласно документам ОБД «Мемориал» был тяжело ранен и попал в плен. Умер 21 декабря 1943 года в шталаге № 367. Похоронен в Польше, в городе Ченстохова на кладбище Куле.</a:t>
            </a:r>
          </a:p>
        </p:txBody>
      </p:sp>
      <p:pic>
        <p:nvPicPr>
          <p:cNvPr id="9218" name="Picture 2" descr="C:\Users\Admin\Desktop\тында\задание 2\Памятник В.П.Мирошниченко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22" y="1772816"/>
            <a:ext cx="3456806" cy="345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0871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548680"/>
            <a:ext cx="37444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Кафедральный собор Троицы Живоначальной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Кафедральный собор Троицы Живоначальной был заложен в августе 1998 года. Храм Святой Троицы возведён в центральном районе города Тында, на перекрёстке улиц Красная Пресня и Профсоюзная. Выстроен из красного кирпича, увенчан композицией из 5-ти куполов. Первая служба, в нововозведённом храме, прошла 27 октября 2001 году. Храм рассчитан на 240 человек. В подвальной части Собора расположены помещения крестильной с купелью и раздевалками, библиотека и воскресная школа.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12372"/>
            <a:ext cx="4176464" cy="556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55460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40152" y="1268760"/>
            <a:ext cx="279005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тындинцам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погибшим в локальных войнах</a:t>
            </a: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тындинцам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погибшим в локальных войнах. Установлен в 2008 году. Расположен на «аллее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Шестнадцатиэтажек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Недалеко находится Храм Святой Троицы.</a:t>
            </a:r>
          </a:p>
        </p:txBody>
      </p:sp>
      <p:pic>
        <p:nvPicPr>
          <p:cNvPr id="11266" name="Picture 2" descr="C:\Users\Admin\Desktop\Памятник тындинцам погибшим в локальных войнах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514768"/>
            <a:ext cx="5072112" cy="3804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403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1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1052736"/>
            <a:ext cx="264604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Тында –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город железнодорожников.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Вокзал очень красивый и похож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птицу, которая расправила крылья перед полетом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Если смотреть на него с достаточной высоты, то можно увидеть лебедя с расправленными крыльями, обращенный головой на запад.</a:t>
            </a:r>
          </a:p>
        </p:txBody>
      </p:sp>
      <p:pic>
        <p:nvPicPr>
          <p:cNvPr id="1026" name="Picture 2" descr="https://snob.ru/indoc/tilda/995317/images/tild3033-3861-4331-b235-626637343239__dji_0622-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573032"/>
            <a:ext cx="5315548" cy="3540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6545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1496640"/>
            <a:ext cx="22322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Музей истории БАМа </a:t>
            </a:r>
            <a:endParaRPr lang="ru-RU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это единственное в регионе учреждение культуры данного типа, в котором собрана и хранится информация о строительстве и эксплуатации уникальной железной дороги страны.</a:t>
            </a:r>
          </a:p>
        </p:txBody>
      </p:sp>
      <p:pic>
        <p:nvPicPr>
          <p:cNvPr id="4" name="Picture 2" descr="http://img0.liveinternet.ru/images/attach/c/7/95/172/95172338_DSC_226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04664"/>
            <a:ext cx="4114800" cy="2751038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5" name="Содержимое 4" descr="ÐÑÐ·ÐµÐ¹ Ð¸ÑÑÐ¾ÑÐ¸Ð¸ ÐÐÐÐ°, Ð¢ÑÐ½Ð´Ð°, Ð Ð¾ÑÑÐ¸Ñ"/>
          <p:cNvPicPr>
            <a:picLocks noGr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7876" y="3352783"/>
            <a:ext cx="4191000" cy="2819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8325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Рабочий стол\ТЫНДА\тында 2\getImage (28)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403648" y="339746"/>
            <a:ext cx="6840760" cy="439248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411760" y="494116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пусть наш город не очень великий,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пусть наш город не очень большой.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Тында – мой город любимый,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Тында – мой город родной!</a:t>
            </a:r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7231726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1395264"/>
            <a:ext cx="38164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Город, где под синим небом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Река Тында льётся,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на летних каруселях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Смех счастливый раздаётся,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красуются под солнцем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листвы берез рубашки,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Где построены с любовью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Крепости-многоэтажки!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светлый и родной,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Чудный, хоть и небольшой,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 северный, но люди</a:t>
            </a:r>
          </a:p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нём с горячею душой!</a:t>
            </a:r>
          </a:p>
        </p:txBody>
      </p:sp>
      <p:pic>
        <p:nvPicPr>
          <p:cNvPr id="2050" name="Picture 2" descr="https://pbs.twimg.com/media/D2VKKSLWkAAesKH.jpg: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715" y="1780701"/>
            <a:ext cx="4526584" cy="301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10951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c78/00003387-db4a8e9a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9890" y="527144"/>
            <a:ext cx="58326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ы с вами совершили виртуальную экскурсию по нашему прекрасному городу Тында!!!</a:t>
            </a:r>
          </a:p>
          <a:p>
            <a:pPr algn="ctr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Тынду -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Нет Родины другой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его тишину и покой.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небо и солнце,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хлеб на столе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родное оконце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позабытом селе.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  Тынду,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него нам не жить.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Берегите его,</a:t>
            </a:r>
            <a:b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 ему вечно быть.</a:t>
            </a:r>
          </a:p>
        </p:txBody>
      </p:sp>
    </p:spTree>
    <p:extLst>
      <p:ext uri="{BB962C8B-B14F-4D97-AF65-F5344CB8AC3E}">
        <p14:creationId xmlns:p14="http://schemas.microsoft.com/office/powerpoint/2010/main" val="7416329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1740</Words>
  <Application>Microsoft Office PowerPoint</Application>
  <PresentationFormat>Экран (4:3)</PresentationFormat>
  <Paragraphs>173</Paragraphs>
  <Slides>34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28</cp:revision>
  <dcterms:created xsi:type="dcterms:W3CDTF">2021-02-24T11:31:00Z</dcterms:created>
  <dcterms:modified xsi:type="dcterms:W3CDTF">2025-10-02T15:20:38Z</dcterms:modified>
</cp:coreProperties>
</file>