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6" r:id="rId3"/>
    <p:sldId id="269" r:id="rId4"/>
    <p:sldId id="271" r:id="rId5"/>
    <p:sldId id="267" r:id="rId6"/>
    <p:sldId id="260" r:id="rId7"/>
    <p:sldId id="25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A866-96A7-4A1F-B3D2-60399D92C851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5BCF4-A4DC-4192-8BA9-16494A204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Здравствуй, масленица!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esktop\маслениц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857232"/>
            <a:ext cx="6643734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ÐÐ¾Ð½ÐµÐ´ÐµÐ»ÑÐ½Ð¸Ðº â Â«ÐÑÑÑÐµÑÐ°Â». Ð ÑÑÐ¾Ñ Ð´ÐµÐ½Ñ ÑÐ¾Ð¾ÑÑÐ¶Ð°Ð»Ð¸ Ð¸ Ð½Ð°ÑÑÐ¶Ð°Ð»Ð¸ ÑÐ¾Ð»Ð¾Ð¼ÐµÐ½Ð½Ð¾Ðµ ÑÑÑÐµÐ»Ð¾ Ð¸..."/>
          <p:cNvPicPr>
            <a:picLocks noChangeAspect="1" noChangeArrowheads="1"/>
          </p:cNvPicPr>
          <p:nvPr/>
        </p:nvPicPr>
        <p:blipFill>
          <a:blip r:embed="rId2"/>
          <a:srcRect l="18750" t="15625" r="20312" b="18749"/>
          <a:stretch>
            <a:fillRect/>
          </a:stretch>
        </p:blipFill>
        <p:spPr bwMode="auto">
          <a:xfrm>
            <a:off x="500034" y="285728"/>
            <a:ext cx="8072494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perspektiva-school.ru/wp-content/gallery/d0bcd0b0d181d0bbd0b5d0bdd0b8d186d0b0_d0b8d181d182d0bed180d0b8d18f/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 descr="http://storage.russiantraveller.ru/4_7ec28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215370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xn----ctbjbwjreuef9m.xn--p1ai/image/data/novosti_2015/maslenitca/foto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игорь\Desktop\6356315854936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07 Солнышко-вёдрышко.wma">
            <a:hlinkClick r:id="" action="ppaction://media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316913" y="6165850"/>
            <a:ext cx="609600" cy="609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игорь\Desktop\7ea590e4a2fca5a3032505be96ac47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786446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</TotalTime>
  <Words>4</Words>
  <Application>Microsoft Office PowerPoint</Application>
  <PresentationFormat>Экран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Здравствуй, масленица!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Здравствуй, масленица!</dc:title>
  <dc:creator>1</dc:creator>
  <cp:lastModifiedBy>Ирина Степановна</cp:lastModifiedBy>
  <cp:revision>89</cp:revision>
  <dcterms:created xsi:type="dcterms:W3CDTF">2019-03-02T15:27:07Z</dcterms:created>
  <dcterms:modified xsi:type="dcterms:W3CDTF">2022-11-10T06:04:50Z</dcterms:modified>
</cp:coreProperties>
</file>