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9" r:id="rId4"/>
    <p:sldId id="257" r:id="rId5"/>
    <p:sldId id="258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1FBE1B4-31BF-4E2F-974B-792A743BF82D}" type="datetimeFigureOut">
              <a:rPr lang="ru-RU" smtClean="0"/>
              <a:pPr/>
              <a:t>14.12.2020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239917B2-FBB7-4C9E-8171-5C9D88FBF57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214346" y="357166"/>
            <a:ext cx="4357718" cy="5572164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Что растет на елке?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Шишки да иголки.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Разноцветные шары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растут на елке.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растут на елке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Пряники и флаги,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Не растут орехи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золотой бумаге.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Эти флаги и шары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Выросли сегодня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Для российской детворы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праздник новогодний.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городах страны моей,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селах и поселках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Столько выросло огней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На веселых елках!</a:t>
            </a:r>
          </a:p>
        </p:txBody>
      </p:sp>
      <p:pic>
        <p:nvPicPr>
          <p:cNvPr id="5121" name="Picture 1" descr="C:\Users\Админ\Desktop\img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71414"/>
            <a:ext cx="5198420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Админ\Desktop\Elochnyie-igrushki-iz-plastilina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8595" y="0"/>
            <a:ext cx="7792495" cy="68579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543824" cy="439718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Для создания игрушки нам </a:t>
            </a:r>
            <a:r>
              <a:rPr lang="ru-RU" sz="2400" dirty="0" smtClean="0"/>
              <a:t>понадобится тесто </a:t>
            </a:r>
            <a:r>
              <a:rPr lang="ru-RU" sz="2400" dirty="0"/>
              <a:t>4 </a:t>
            </a:r>
            <a:r>
              <a:rPr lang="ru-RU" sz="2400" dirty="0" smtClean="0"/>
              <a:t>цветов.</a:t>
            </a:r>
            <a:endParaRPr lang="ru-RU" sz="2400" dirty="0"/>
          </a:p>
        </p:txBody>
      </p:sp>
      <p:pic>
        <p:nvPicPr>
          <p:cNvPr id="1027" name="Picture 3" descr="C:\Users\Админ\Desktop\kak_sdelat_novogodnij_sharik_iz_plastilina_pojetapno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71802" y="857232"/>
            <a:ext cx="3214710" cy="232632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00034" y="3214686"/>
            <a:ext cx="835824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/>
              <a:t>Возьмите </a:t>
            </a:r>
            <a:r>
              <a:rPr lang="ru-RU" dirty="0" smtClean="0"/>
              <a:t>тесто и </a:t>
            </a:r>
            <a:r>
              <a:rPr lang="ru-RU" dirty="0"/>
              <a:t>скатайте из него шарик. Затем аккуратно расплющьте шарик в виде блина. Это будет основание нашего шарика.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8" name="Picture 4" descr="C:\Users\Админ\Desktop\kak_sdelat_novogodnij_sharik_iz_plastilina_pojetapno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4106863"/>
            <a:ext cx="3733800" cy="2751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643998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Оранжевое и зеленое тесто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раскатайте в тонкие колбаски.</a:t>
            </a:r>
          </a:p>
        </p:txBody>
      </p:sp>
      <p:pic>
        <p:nvPicPr>
          <p:cNvPr id="3073" name="Picture 1" descr="C:\Users\Админ\Desktop\kak_sdelat_novogodnij_sharik_iz_plastilina_pojetapno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428736"/>
            <a:ext cx="7823534" cy="47967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Соедините вместе один конец каждой колбаски и аккуратно скрутите их в одну спиральку, так чтобы было видно оба цвета, как показано на фото. Затем прикрепите нашу спиральку в середину блина.</a:t>
            </a:r>
          </a:p>
        </p:txBody>
      </p:sp>
      <p:pic>
        <p:nvPicPr>
          <p:cNvPr id="2049" name="Picture 1" descr="C:\Users\Админ\Desktop\kak_sdelat_novogodnij_sharik_iz_plastilina_pojetapno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71612"/>
            <a:ext cx="7514196" cy="50919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Из оранжевого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цвета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скатайте еще 4 равные колбаски. Затем скрутите их в спиральки и выложите вокруг нашей разноцветной спиральки, как показано на фото.</a:t>
            </a:r>
          </a:p>
        </p:txBody>
      </p:sp>
      <p:pic>
        <p:nvPicPr>
          <p:cNvPr id="8194" name="Picture 2" descr="C:\Users\Админ\Desktop\kak_sdelat_novogodnij_sharik_iz_plastilina_pojetapno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6786610" cy="5033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промежутках между оранжевыми спиральками мы прикрепим точно такие же, но уже зеленого цвета. Изготовим их, скрутив 4 равные колбаски в виде спиралек.</a:t>
            </a:r>
          </a:p>
        </p:txBody>
      </p:sp>
      <p:pic>
        <p:nvPicPr>
          <p:cNvPr id="9218" name="Picture 2" descr="C:\Users\Админ\Desktop\kak_sdelat_novogodnij_sharik_iz_plastilina_pojetapno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598462"/>
            <a:ext cx="6643734" cy="49023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Autofit/>
          </a:bodyPr>
          <a:lstStyle/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Теперь возьмем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любой цвет и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разделим его на два кусочка. Из первого сделаем маленький шарик и прикрепим его сверху получившейся игрушки. А из второго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кусочка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скатаем колбаску, затем соединим 2 конца и слегка скрутим, чтобы получилось похоже на веревочку. Прикрепляем нашу веревочку </a:t>
            </a:r>
            <a:r>
              <a:rPr lang="ru-RU" sz="140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1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шарику.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Вот и всё! Новогоднее украшение готово! </a:t>
            </a:r>
          </a:p>
        </p:txBody>
      </p:sp>
      <p:pic>
        <p:nvPicPr>
          <p:cNvPr id="10242" name="Picture 2" descr="C:\Users\Админ\Desktop\kak_sdelat_novogodnij_sharik_iz_plastilina_pojetapno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1365704"/>
            <a:ext cx="4537091" cy="54208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100</TotalTime>
  <Words>182</Words>
  <Application>Microsoft Office PowerPoint</Application>
  <PresentationFormat>Экран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Открытая</vt:lpstr>
      <vt:lpstr>Что растет на елке? Шишки да иголки. Разноцветные шары Не растут на елке. Не растут на елке Пряники и флаги, Не растут орехи В золотой бумаге. Эти флаги и шары Выросли сегодня Для российской детворы В праздник новогодний. В городах страны моей, В селах и поселках Столько выросло огней На веселых елках!</vt:lpstr>
      <vt:lpstr>Слайд 2</vt:lpstr>
      <vt:lpstr>Для создания игрушки нам понадобится тесто 4 цветов.</vt:lpstr>
      <vt:lpstr>Оранжевое и зеленое тесто раскатайте в тонкие колбаски.</vt:lpstr>
      <vt:lpstr>Соедините вместе один конец каждой колбаски и аккуратно скрутите их в одну спиральку, так чтобы было видно оба цвета, как показано на фото. Затем прикрепите нашу спиральку в середину блина.</vt:lpstr>
      <vt:lpstr>Из оранжевого цвета скатайте еще 4 равные колбаски. Затем скрутите их в спиральки и выложите вокруг нашей разноцветной спиральки, как показано на фото.</vt:lpstr>
      <vt:lpstr>В промежутках между оранжевыми спиральками мы прикрепим точно такие же, но уже зеленого цвета. Изготовим их, скрутив 4 равные колбаски в виде спиралек.</vt:lpstr>
      <vt:lpstr>Теперь возьмем любой цвет и разделим его на два кусочка. Из первого сделаем маленький шарик и прикрепим его сверху получившейся игрушки. А из второго кусочка скатаем колбаску, затем соединим 2 конца и слегка скрутим, чтобы получилось похоже на веревочку. Прикрепляем нашу веревочку к  шарику. Вот и всё! Новогоднее украшение готово!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Админ</cp:lastModifiedBy>
  <cp:revision>11</cp:revision>
  <dcterms:created xsi:type="dcterms:W3CDTF">2020-12-10T16:19:02Z</dcterms:created>
  <dcterms:modified xsi:type="dcterms:W3CDTF">2020-12-14T09:15:41Z</dcterms:modified>
</cp:coreProperties>
</file>