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5" r:id="rId2"/>
    <p:sldId id="258" r:id="rId3"/>
    <p:sldId id="271" r:id="rId4"/>
    <p:sldId id="270" r:id="rId5"/>
    <p:sldId id="295" r:id="rId6"/>
    <p:sldId id="282" r:id="rId7"/>
    <p:sldId id="283" r:id="rId8"/>
    <p:sldId id="293" r:id="rId9"/>
    <p:sldId id="285" r:id="rId10"/>
    <p:sldId id="288" r:id="rId11"/>
    <p:sldId id="280" r:id="rId12"/>
    <p:sldId id="292" r:id="rId13"/>
    <p:sldId id="294" r:id="rId14"/>
    <p:sldId id="291" r:id="rId15"/>
    <p:sldId id="289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9DBA09-848E-4E17-8B99-5E87E629E2A3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47987-F82A-47E8-9DC4-CE7B7440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47987-F82A-47E8-9DC4-CE7B7440A5B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AA116A1-7E41-4BF1-A2FC-DDD8850730C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FCA4576-DE40-46DD-AD53-B062293230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5.jpe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originals/dc/89/44/dc8944d6efd372a3edba9bf43d4606d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s://s02.yapfiles.ru/files/1798640/W_NuygjG0yPCCDsm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404664"/>
            <a:ext cx="2592289" cy="20237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2919" y="2492896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«Много сказок, много красок»  </a:t>
            </a: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                     </a:t>
            </a:r>
            <a:endParaRPr lang="ru-RU" sz="4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97753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23628" y="692696"/>
            <a:ext cx="680475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Тип 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долгосрочный, исследовательский, творческий, групповой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, творческие способности  и самореализацию  детей в процессе восприятия ими художественной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литературы.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600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дети старшей  группы 5 - 6лет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воспитатели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учитель – логопед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психолог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23588216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346363"/>
            <a:ext cx="722755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речевые способности детей, интонационную выразительность речи;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выражать свое отношение к литературному произведению посредством изобразительного творчества;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воображение, восприятие, мышление;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формированию эстетического вкуса;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прививать интерес к чтению;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прививать детям первичные навыки в области театрального искусства;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взаимосвязь с другими видами деятельности.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названных задач требует учета основных принципов организации деятельности детей.</a:t>
            </a:r>
          </a:p>
          <a:p>
            <a:pPr lvl="0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81091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-218152"/>
            <a:ext cx="662473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Ожидаемые 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результаты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активизировать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 детей о художественной литературе ;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воспитать культуру речевого общения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 smtClean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развивать  творческие способности детей;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  позы, мимику, жесты, речевую интонацию;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знания детей 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литературных жанрах;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мыслительные процессы детей;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 чувство  сотрудничества и взаимопомощи.</a:t>
            </a:r>
          </a:p>
        </p:txBody>
      </p:sp>
    </p:spTree>
    <p:extLst>
      <p:ext uri="{BB962C8B-B14F-4D97-AF65-F5344CB8AC3E}">
        <p14:creationId xmlns="" xmlns:p14="http://schemas.microsoft.com/office/powerpoint/2010/main" val="22760907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57422" y="2643182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Этапы работы по </a:t>
            </a:r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проекту </a:t>
            </a:r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81091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er\Desktop\фото радуга\Радуга 2022-2024\Музей сказки пушкина\IMG_11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6840" y="515459"/>
            <a:ext cx="3600401" cy="30289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фото радуга\Радуга 2022-2024\Музей сказки пушкина\IMG_113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2700" b="32063"/>
          <a:stretch/>
        </p:blipFill>
        <p:spPr bwMode="auto">
          <a:xfrm>
            <a:off x="4572000" y="4005064"/>
            <a:ext cx="4429530" cy="2671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269301"/>
            <a:ext cx="40324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пришли в музей, чтобы познакомиться с творчеством А.С.Пушкина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C:\Users\User\Desktop\фото радуга\Радуга 2022-2024\Музей сказки пушкина\IMG_113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836" r="12751" b="12592"/>
          <a:stretch/>
        </p:blipFill>
        <p:spPr bwMode="auto">
          <a:xfrm>
            <a:off x="899592" y="2564904"/>
            <a:ext cx="3525186" cy="36940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989509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фото радуга\Радуга 2022-2024\Музей сказки пушкина\IMG_11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1120606"/>
            <a:ext cx="4227932" cy="56372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User\Desktop\фото радуга\Радуга 2022-2024\Музей сказки пушкина\IMG_113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662" r="63175"/>
          <a:stretch/>
        </p:blipFill>
        <p:spPr bwMode="auto">
          <a:xfrm>
            <a:off x="899592" y="1053037"/>
            <a:ext cx="3312368" cy="56895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404664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Ах, как интересно!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84087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3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6286512" y="3143248"/>
            <a:ext cx="2725292" cy="363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785786" y="3214686"/>
            <a:ext cx="2643206" cy="35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1214422"/>
            <a:ext cx="2488167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2500298" y="28572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сказке радость побеждает,</a:t>
            </a:r>
          </a:p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Сказка учит нас любить…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рыбка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500430" y="4357694"/>
            <a:ext cx="2857520" cy="23096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784087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User\Documents\фото радуга\Квест по сказкам Чуковского 2022\qhTiAZQiXZU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027"/>
          <a:stretch/>
        </p:blipFill>
        <p:spPr bwMode="auto">
          <a:xfrm>
            <a:off x="2000232" y="3711811"/>
            <a:ext cx="3003816" cy="30185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User\Documents\фото радуга\Квест по сказкам Чуковского 2022\5h3HCnPuS8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2331"/>
            <a:ext cx="2869212" cy="31966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User\Documents\фото радуга\Квест по сказкам Чуковского 2022\Q8Zrtz1sHFM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9" y="232331"/>
            <a:ext cx="2645102" cy="31966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User\Documents\фото радуга\Квест по сказкам Чуковского 2022\vzUT3P2bWqA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8095"/>
          <a:stretch/>
        </p:blipFill>
        <p:spPr bwMode="auto">
          <a:xfrm>
            <a:off x="5508104" y="3694930"/>
            <a:ext cx="3575708" cy="3075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1895929"/>
            <a:ext cx="26642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игра  по сказкам К.И. Чуковского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37874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42976" y="214290"/>
            <a:ext cx="64294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Любят сказки все на свете.</a:t>
            </a:r>
          </a:p>
          <a:p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Любят 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взрослые и </a:t>
            </a: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дети,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5984" y="928670"/>
            <a:ext cx="4386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Спектакль по мотивам русской народной сказки «Три медведя»</a:t>
            </a:r>
            <a:endParaRPr lang="ru-RU" sz="20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857224" y="1714488"/>
            <a:ext cx="3810027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5143504" y="1714488"/>
            <a:ext cx="3821606" cy="2111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857224" y="4286256"/>
            <a:ext cx="3857652" cy="2361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5143504" y="4286256"/>
            <a:ext cx="3841748" cy="2303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5001923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85918" y="28572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любим играть в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настольный театр..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802" y="857232"/>
            <a:ext cx="4267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«Кот в сапогах», Ш. </a:t>
            </a: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Перро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1000100" y="1428736"/>
            <a:ext cx="4929222" cy="2779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5000628" y="4412517"/>
            <a:ext cx="4057644" cy="2288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857224" y="4429132"/>
            <a:ext cx="4000528" cy="22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https://webmg.ru/wp-content/uploads/2022/09/0_3a212_a9b6d75f_orig-1303x153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1571612"/>
            <a:ext cx="2143108" cy="25263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588457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5715008" y="1000108"/>
            <a:ext cx="3235238" cy="575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928662" y="1000108"/>
            <a:ext cx="2000264" cy="35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785918" y="285728"/>
            <a:ext cx="61591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рисуем сказочного персонажа….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 t="13541" b="12239"/>
          <a:stretch>
            <a:fillRect/>
          </a:stretch>
        </p:blipFill>
        <p:spPr bwMode="auto">
          <a:xfrm>
            <a:off x="3071802" y="3143248"/>
            <a:ext cx="2490537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2928926" y="1071546"/>
            <a:ext cx="27146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мотивам сказки Г.Х. </a:t>
            </a:r>
            <a:r>
              <a:rPr lang="ru-RU" sz="28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Андерсона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  <p:extLst>
      <p:ext uri="{BB962C8B-B14F-4D97-AF65-F5344CB8AC3E}">
        <p14:creationId xmlns="" xmlns:p14="http://schemas.microsoft.com/office/powerpoint/2010/main" val="36141782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-14290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071942"/>
            <a:ext cx="3516298" cy="263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4036223"/>
            <a:ext cx="3571900" cy="267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1071546"/>
            <a:ext cx="3500462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1071546"/>
            <a:ext cx="3643338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785786" y="214290"/>
            <a:ext cx="7643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 – драматизация  «Как </a:t>
            </a:r>
            <a:r>
              <a:rPr lang="ru-RU" sz="28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муравьишка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домой спешил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»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4559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G:\фото радуга\Новая папка\166937336205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640" b="11111"/>
          <a:stretch/>
        </p:blipFill>
        <p:spPr bwMode="auto">
          <a:xfrm>
            <a:off x="714348" y="1500174"/>
            <a:ext cx="3240360" cy="44500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388414"/>
            <a:ext cx="537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Выставка работ по  любимым сказкам К.И.Чуковского…..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6929454" y="3143248"/>
            <a:ext cx="2030491" cy="3600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 b="3125"/>
          <a:stretch>
            <a:fillRect/>
          </a:stretch>
        </p:blipFill>
        <p:spPr bwMode="auto">
          <a:xfrm>
            <a:off x="4071934" y="1785926"/>
            <a:ext cx="2701931" cy="46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094559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atic.tildacdn.com/tild6232-6364-4937-b261-323539353735/-/resize/504x/1610217780_23-p-fon-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47" b="385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G:\фото радуга\166564740828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899" b="4762"/>
          <a:stretch/>
        </p:blipFill>
        <p:spPr bwMode="auto">
          <a:xfrm>
            <a:off x="971600" y="3712293"/>
            <a:ext cx="2599865" cy="29737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фото радуга\166564740829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253" t="29612" r="12063"/>
          <a:stretch/>
        </p:blipFill>
        <p:spPr bwMode="auto">
          <a:xfrm>
            <a:off x="3643306" y="285727"/>
            <a:ext cx="5264398" cy="28126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G:\фото радуга\16656474082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425867"/>
            <a:ext cx="5328592" cy="32601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08039" y="871322"/>
            <a:ext cx="2599865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такая сказка бывает…</a:t>
            </a:r>
          </a:p>
          <a:p>
            <a:pPr algn="ctr"/>
            <a:endParaRPr lang="ru-RU" sz="3200" dirty="0">
              <a:latin typeface="Comic Sans MS" panose="030F0702030302020204" pitchFamily="66" charset="0"/>
            </a:endParaRPr>
          </a:p>
          <a:p>
            <a:pPr algn="ctr"/>
            <a:endParaRPr lang="ru-RU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50061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28728" y="642918"/>
            <a:ext cx="633670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Подводя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итоги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можно отметить заинтересованность детей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театрализованной деятельности и сюжетно-ролевой игре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Дети с удовольствием изъявляют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желание попробовать себя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роли сказочного героя.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предположили, что сказка наиболее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интересна и доступна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для детей, и,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следовательно,в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результате работы, речь детей становится более выразительной, возрастает речевая активность, обогащается и активизируется словарный запас, дети чувствуют себя  более уверенно, они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раскрепощены и артистичны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Ребёнок радуется, играя, а в игре он познает мир, учится общаться, говорить, фантазировать и проявлять творчество.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59494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500" advClick="0" advTm="10000">
        <p14:doors dir="vert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659</TotalTime>
  <Words>399</Words>
  <Application>Microsoft Office PowerPoint</Application>
  <PresentationFormat>Экран (4:3)</PresentationFormat>
  <Paragraphs>43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Владелец</cp:lastModifiedBy>
  <cp:revision>151</cp:revision>
  <dcterms:created xsi:type="dcterms:W3CDTF">2021-03-04T10:54:06Z</dcterms:created>
  <dcterms:modified xsi:type="dcterms:W3CDTF">2023-05-12T05:23:55Z</dcterms:modified>
</cp:coreProperties>
</file>