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4" r:id="rId18"/>
    <p:sldId id="272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36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E1FDD-9423-46BD-871E-25284F8C081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8E2FB-9954-4F00-B5EC-5EDF37B9D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200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Каждый знает Альберта Эйнштейна – это кудрявый старичок,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показывающий миру язык.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личность ученого окутана многими загадками и спорами. Гений он или вор? Какое открытие его прославило, а за какое он получил Нобелевскую премию? Будем разбираться.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096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1905 году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свет увидели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три знаменательные работы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Эйнштейна.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Теория относительности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Квантовая теория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эту разработки в этой области в 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 году 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ученый получил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Нобелевскую премию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Броуновское движение и начало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64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1905 году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свет увидели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три знаменательные работы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Эйнштейна.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Теория относительности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Квантовая теория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эту разработки в этой области в 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 году 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ученый получил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Нобелевскую премию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Броуновское движение и начало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464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1905 году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свет увидели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три знаменательные работы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Эйнштейна.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Теория относительности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Квантовая теория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эту разработки в этой области в 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1922 году 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ученый получил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Нобелевскую премию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Броуновское движение и начало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827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истории мировой науки трудно найти ученого такого же масштаба, как Альберт Эйнштейн. Однако его путь к славе и всеобщему признанию не был легким. Достаточно сказать, что Нобелевскую премию Альберт Эйнштейн получил лишь после того, как безуспешно номинировался на нее более 10 раз. При этом всегда в качестве работы, которая была достойна такой престижной награды, указывалась теория относительности. Именно это обстоятельство стало причиной того, что даже современники часто сомневались, сколько Нобелевских премий получил Эйнштейн.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Его идеи были слишком революционными и опережали технические возможности на многие годы. Поэтому премию физик получил за работу над явлением фотоэффекта, где имелось больше экспериментальных данных.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речь он посвятил теории относительности.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89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Несколько фактов из его жизни: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Был в браке 2 раза: Первая жена: 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Милева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Марич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, в этом браке родился сын Ганс и Эдуард.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7228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Еще до свадьбы - дочь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Лизерл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78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Второй брак: двоюродная сестра- Эльза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Левенталь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909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 вы видели легендарную фотографию Эйнштейна с языком. Как же она появилась. Дело в то что, в тот день Альберт Эйнштейн празднует свои 72 года в компании друзей. К вечеру профессор почувствовал себя усталым, в том числе и от внимания фотографов, поэтому один из его друзей любезно предложил отвезти его домой.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они направились к машине, за ними последовала орда фотографов и репортеров, один из них попросил улыбнуться.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он уже сидел в машине с двумя друзьями, профессором Фрэнком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Айделоттом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бывшим директором Института перспективных исследований, и его женой, один из репортеров, Артур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Сассе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попросил его улыбнуться для снимка.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Раздраженный и уставший от позирования весь вечер, Эйнштейн ответил ему, высунув язык, демонстрируя свое нежелание подчиняться правилам.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Артур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Сассе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надеявшийся на улыбку, сумел уловить этот жест.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0617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Альберт Эйнштейн никогда не носил носки!!!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8081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1955 году 76-летний физик был доставлен в Принстонский госпиталь с жалобой на боль в груди. На следующее утро Эйнштейн скончался от массивного кровоизлияния после разрыва аневризмы аорты. Сам Эйнштейн хотел, чтобы после смерти его кремировали. Без всякого разрешения мозг Эйнштейна был извлечен патологоанатомом Томасом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Харвей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Он сфотографировал мозг под различными углами и затем разрезал его на приблизительно 240 блоков. 40 лет он посылал кусочки мозга Эйнштейна для исследования ведущим неврологам.</a:t>
            </a:r>
            <a:b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84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Родился будущий гений 14 марта 1879 года в маленьком городке Германии - Ульме.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3273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Вот таким был Альберт Эйнштейн- Нобелевский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лаурят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гениальный физик и загадочный человек!</a:t>
            </a:r>
            <a:b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948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Его отец занимался мелким предпринимательством, а мать была дочерью успешного торговца кукурузой.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238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Позже, в 1880 году семья переехала в Мюнхен и там Альберта отдали в католическую школу. Учился он плохо, постоянно вступал в конфликты с учителями. Мать даже думала, что у Эйнштейна проблемы с развитием. Это предположение выдвигалось из-за непропорционально большой головы.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Эйнштейн –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троечник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Многие нерадивые школьники часто оперируют тем фактом, что даже известный физик плохо учился в школе, оправдывая свою лень.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это лишь часть правды. Эйнштейн не закончил гимназию. Его не сильно увлекали многие предметы, поэтому преподаватели гуманитарных дисциплин были равнодушны к мальчику.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186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Альберт практически не общался со сверстниками и предпочитал одиночество. С детства он любил играть со своим дядей Якобом. Они решали различные задачки по физике и геометрии, и именно тогда Эйнштейн развил в себе любовь к точным наукам,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интересовался математикой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 задавал вопросы, выходившие рамки за школьной программы.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549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шестнадцать лет будущий физик уехал в город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Павия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близ Милана, где жила его семья.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786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том же 1895 году сдавал вступительные экзамены в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Высшее техническое училище в Цюрихе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Швейцария. Учеба в училище давалась Эйнштейну легче. Но многие преподаватели недолюбливали будущего физика за его независимость и недоверие авторитетам, поэтому отказались поддерживать его в научной сфере.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 получил 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плохие рекомендации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от профессоров, когда выпускался в 1900.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Молодой человек голодал, потому что не мог устроиться на работу, но продолжал заниматься исследованиями.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1901 году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в немецкий журнал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Аналы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физики» опубликовал его статью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«Следствия теории капиллярности»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 которой рассуждал о природе притяжения между атомами жидкости. Работа была достаточной смелой, так как тогда даже химики отрицали существование атомов.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832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Лишь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в 1902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Эйнштейн устроился на работу в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Бюро патентов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ему помогли рекомендации бывшего однокурсника и друга Марселя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Гроссмана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Должность не только обеспечила его средствами достаточными для существования, но и дала возможность продолжать научную работу.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E2FB-9954-4F00-B5EC-5EDF37B9DCA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779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082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402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618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073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401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437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86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921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739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416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060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CBE6D-4B79-41B9-AAA0-576508E40D8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BE0B7-CFAD-4397-B46D-A5C839E6ED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9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315416"/>
            <a:ext cx="8964488" cy="1512168"/>
          </a:xfrm>
        </p:spPr>
        <p:txBody>
          <a:bodyPr>
            <a:normAutofit/>
          </a:bodyPr>
          <a:lstStyle/>
          <a:p>
            <a:r>
              <a:rPr lang="ru-RU" sz="8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Альберт  Эйнштейн</a:t>
            </a:r>
            <a:endParaRPr lang="ru-RU" sz="8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99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29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40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15" y="616356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FFFF00"/>
                </a:solidFill>
                <a:latin typeface="Monotype Corsiva" panose="03010101010201010101" pitchFamily="66" charset="0"/>
              </a:rPr>
              <a:t>1922 году </a:t>
            </a:r>
            <a:r>
              <a:rPr lang="ru-RU" sz="3600" i="1" dirty="0">
                <a:solidFill>
                  <a:srgbClr val="FFFF00"/>
                </a:solidFill>
                <a:latin typeface="Monotype Corsiva" panose="03010101010201010101" pitchFamily="66" charset="0"/>
              </a:rPr>
              <a:t>ученый получил</a:t>
            </a:r>
            <a:r>
              <a:rPr lang="ru-RU" sz="3600" b="1" i="1" dirty="0">
                <a:solidFill>
                  <a:srgbClr val="FFFF00"/>
                </a:solidFill>
                <a:latin typeface="Monotype Corsiva" panose="03010101010201010101" pitchFamily="66" charset="0"/>
              </a:rPr>
              <a:t> Нобелевскую премию</a:t>
            </a:r>
            <a:r>
              <a:rPr lang="ru-RU" sz="3600" i="1" dirty="0">
                <a:solidFill>
                  <a:srgbClr val="FFFF00"/>
                </a:solidFill>
                <a:latin typeface="Monotype Corsiva" panose="03010101010201010101" pitchFamily="66" charset="0"/>
              </a:rPr>
              <a:t>.</a:t>
            </a:r>
            <a:endParaRPr lang="ru-RU" sz="3600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08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2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07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989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19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5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61143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Долгие </a:t>
            </a:r>
            <a:r>
              <a:rPr lang="ru-RU" sz="3200" dirty="0">
                <a:solidFill>
                  <a:schemeClr val="bg1"/>
                </a:solidFill>
                <a:latin typeface="Monotype Corsiva" panose="03010101010201010101" pitchFamily="66" charset="0"/>
              </a:rPr>
              <a:t>годы не чистил свои зубы! </a:t>
            </a:r>
            <a:endParaRPr lang="ru-RU" sz="32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Он </a:t>
            </a:r>
            <a:r>
              <a:rPr lang="ru-RU" sz="3200" dirty="0">
                <a:solidFill>
                  <a:schemeClr val="bg1"/>
                </a:solidFill>
                <a:latin typeface="Monotype Corsiva" panose="03010101010201010101" pitchFamily="66" charset="0"/>
              </a:rPr>
              <a:t>оправдывался тем, что щетина зубной щётки способна просверлить алмаз!</a:t>
            </a:r>
          </a:p>
        </p:txBody>
      </p:sp>
    </p:spTree>
    <p:extLst>
      <p:ext uri="{BB962C8B-B14F-4D97-AF65-F5344CB8AC3E}">
        <p14:creationId xmlns:p14="http://schemas.microsoft.com/office/powerpoint/2010/main" val="417320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640960" cy="187220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  <a:latin typeface="Monotype Corsiva" panose="03010101010201010101" pitchFamily="66" charset="0"/>
              </a:rPr>
              <a:t>14 марта 1879 года в маленьком городке Германии - Ульме</a:t>
            </a:r>
          </a:p>
        </p:txBody>
      </p:sp>
    </p:spTree>
    <p:extLst>
      <p:ext uri="{BB962C8B-B14F-4D97-AF65-F5344CB8AC3E}">
        <p14:creationId xmlns:p14="http://schemas.microsoft.com/office/powerpoint/2010/main" val="49385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717032"/>
            <a:ext cx="47160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Он говорил «я» и не разрешал никому произносить «мы». </a:t>
            </a:r>
            <a:endParaRPr lang="ru-RU" sz="28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pPr lvl="0" algn="ctr"/>
            <a:r>
              <a:rPr lang="ru-RU" sz="28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Смысл </a:t>
            </a:r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этого местоимения просто не доходил до учёного. </a:t>
            </a:r>
          </a:p>
        </p:txBody>
      </p:sp>
    </p:spTree>
    <p:extLst>
      <p:ext uri="{BB962C8B-B14F-4D97-AF65-F5344CB8AC3E}">
        <p14:creationId xmlns:p14="http://schemas.microsoft.com/office/powerpoint/2010/main" val="297213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54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11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75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49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68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44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3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44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1228998"/>
          </a:xfrm>
        </p:spPr>
        <p:txBody>
          <a:bodyPr/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Павия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близ Милана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13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Высшее техническое училище в Цюрихе</a:t>
            </a:r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00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04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6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</TotalTime>
  <Words>657</Words>
  <Application>Microsoft Office PowerPoint</Application>
  <PresentationFormat>Экран (4:3)</PresentationFormat>
  <Paragraphs>74</Paragraphs>
  <Slides>24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Альберт  Эйнштейн</vt:lpstr>
      <vt:lpstr>14 марта 1879 года в маленьком городке Германии - Ульме</vt:lpstr>
      <vt:lpstr>Презентация PowerPoint</vt:lpstr>
      <vt:lpstr>Презентация PowerPoint</vt:lpstr>
      <vt:lpstr>Презентация PowerPoint</vt:lpstr>
      <vt:lpstr>Павия близ Милана</vt:lpstr>
      <vt:lpstr>Высшее техническое училище в Цюрихе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12</cp:revision>
  <dcterms:created xsi:type="dcterms:W3CDTF">2020-10-31T15:40:07Z</dcterms:created>
  <dcterms:modified xsi:type="dcterms:W3CDTF">2022-03-11T18:57:57Z</dcterms:modified>
</cp:coreProperties>
</file>