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1"/>
  </p:sldMasterIdLst>
  <p:sldIdLst>
    <p:sldId id="258" r:id="rId2"/>
    <p:sldId id="259" r:id="rId3"/>
    <p:sldId id="278" r:id="rId4"/>
    <p:sldId id="279" r:id="rId5"/>
    <p:sldId id="261" r:id="rId6"/>
    <p:sldId id="275" r:id="rId7"/>
    <p:sldId id="286" r:id="rId8"/>
    <p:sldId id="270" r:id="rId9"/>
    <p:sldId id="287" r:id="rId10"/>
    <p:sldId id="284" r:id="rId11"/>
    <p:sldId id="280" r:id="rId12"/>
    <p:sldId id="281" r:id="rId13"/>
    <p:sldId id="283" r:id="rId14"/>
    <p:sldId id="282" r:id="rId15"/>
    <p:sldId id="290" r:id="rId16"/>
    <p:sldId id="288" r:id="rId17"/>
    <p:sldId id="289" r:id="rId18"/>
    <p:sldId id="296" r:id="rId19"/>
    <p:sldId id="292" r:id="rId20"/>
    <p:sldId id="295" r:id="rId21"/>
    <p:sldId id="264" r:id="rId22"/>
    <p:sldId id="29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>
      <p:cViewPr varScale="1">
        <p:scale>
          <a:sx n="74" d="100"/>
          <a:sy n="74" d="100"/>
        </p:scale>
        <p:origin x="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761724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118472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291774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353280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99928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719263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224455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530341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95027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175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97652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78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24483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882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49148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603950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231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</p:sldLayoutIdLst>
  <p:transition>
    <p:wipe dir="u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5364088" y="5805264"/>
            <a:ext cx="3312368" cy="74846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 воспитатель</a:t>
            </a:r>
          </a:p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МБДОУ детского сада №8 «Сказка»</a:t>
            </a:r>
          </a:p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Безрукова Е.А.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21715"/>
            <a:ext cx="7560840" cy="4619453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 smtClean="0"/>
              <a:t>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образовательное учреждение </a:t>
            </a:r>
            <a:b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детский сад №8 «Сказка»</a:t>
            </a:r>
            <a:b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Художественно-творческое развитие детей 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через экологическое воспитание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706281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7416824" cy="604867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экологической культуры дошкольников посредством художественно-эстетического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творчества.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16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 smtClean="0">
                <a:latin typeface="Times New Roman" pitchFamily="18" charset="0"/>
                <a:cs typeface="Times New Roman" panose="02020603050405020304" pitchFamily="18" charset="0"/>
              </a:rPr>
              <a:t>знакомить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техникой нетрадиционного рисования;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 нетрадиционной техники в рисовании;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знакомить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произведениями изобразительного искусства разных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видов;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способности и эмоциональную отзывчивость, мелкую моторику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руки;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интерес к новой необычной технике рисования, чувства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удовлетворения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от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своего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мелкой моторики,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тактильних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опущений, наглядно-образного 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словесно-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логического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мышления;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воспитание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чувства прекрасного, приобщение к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природе.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849041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416824" cy="22322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стал человеком только тогда, когда увидел красоту вечерней зари и облачков, плывущих в голубом небе, услышал пение соловья и пережил восхищение красотой пространства. С тех пор мысль и красота идут рядом, вознося и возвеличивая человека. Но это облагораживание требует больших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воспитательных  возможностей"                                                                                                                                       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А. Сухомлинский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348880"/>
            <a:ext cx="5616624" cy="421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37221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692696"/>
            <a:ext cx="3168352" cy="52565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учится  понимать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прекрасное и доброе,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безобразное и злое, в жизни, искусстве, литературе. Именно эти психологические особенности детей дошкольного возраста позволяют сделать процесс экологического воспитания с использованием художественно-эстетических средств эффективным и действенным. Детей привлекают легкие шуточные стихи и песни о временах года, рассказы, загадки, пословицы, поговорки,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попевки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прибаутки,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отражающие различные природные явления.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11" y="476672"/>
            <a:ext cx="3695056" cy="277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11" y="3784292"/>
            <a:ext cx="3695056" cy="2771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115615" y="3262982"/>
            <a:ext cx="3554451" cy="5104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Подвижная игра «Солнышко и дождик»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41913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864521" cy="504056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/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предметно-пространственная среда 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Пользователь\Desktop\Новая папка\IMG_20190923_1330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320" y="1366545"/>
            <a:ext cx="2709592" cy="203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тель\Desktop\Новая папка\IMG_20190923_13293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12" b="9364"/>
          <a:stretch/>
        </p:blipFill>
        <p:spPr bwMode="auto">
          <a:xfrm>
            <a:off x="5356944" y="4371686"/>
            <a:ext cx="3096344" cy="192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Desktop\Новая папка\IMG_20190923_1329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2" t="8184" b="6002"/>
          <a:stretch/>
        </p:blipFill>
        <p:spPr bwMode="auto">
          <a:xfrm>
            <a:off x="611560" y="4371686"/>
            <a:ext cx="2738605" cy="186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Пользователь\Desktop\Новая папка\IMG_20190923_13290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59" b="7185"/>
          <a:stretch/>
        </p:blipFill>
        <p:spPr bwMode="auto">
          <a:xfrm>
            <a:off x="611560" y="1366546"/>
            <a:ext cx="2758085" cy="203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82885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601847"/>
            <a:ext cx="2810273" cy="450889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Прогулки и  наблюдения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Пользователь\Desktop\Вахромеева-Безрукова\фото\уч.год 18-19\IMG_20180924_16350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" b="16405"/>
          <a:stretch/>
        </p:blipFill>
        <p:spPr bwMode="auto">
          <a:xfrm>
            <a:off x="5089433" y="1052736"/>
            <a:ext cx="3393823" cy="223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816" y="2168587"/>
            <a:ext cx="3528392" cy="264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Users\Пользователь\Desktop\Новая папка\IMG_20190919_1036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235" y="3795870"/>
            <a:ext cx="3258777" cy="2444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000628" y="3357562"/>
            <a:ext cx="3857652" cy="3812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Наблюдение за хвойным растением (ель)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928662" y="4908338"/>
            <a:ext cx="3481515" cy="5923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Наблюдение за пересадкой комнатного растения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5215235" y="6239954"/>
            <a:ext cx="3258777" cy="3812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Создание осенних букет из листьев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76832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508104" y="6258526"/>
            <a:ext cx="2810273" cy="38127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Наблюдение за соцветием  пиона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687226" y="624145"/>
            <a:ext cx="2810273" cy="45088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Прогулки и  наблюдения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Пользователь\Desktop\Новая папка\IMG_20190919_102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208495"/>
            <a:ext cx="3874165" cy="290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691680" y="4174384"/>
            <a:ext cx="2810273" cy="38127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Сбор природного материала - шишки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019" y="3348339"/>
            <a:ext cx="3924390" cy="2943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1945184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476672"/>
            <a:ext cx="5904656" cy="522193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Экспериментально-исследовательская деятельность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16455" b="33465"/>
          <a:stretch/>
        </p:blipFill>
        <p:spPr bwMode="auto">
          <a:xfrm>
            <a:off x="5220072" y="1160988"/>
            <a:ext cx="3672408" cy="3899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2"/>
          <a:stretch/>
        </p:blipFill>
        <p:spPr bwMode="auto">
          <a:xfrm>
            <a:off x="980697" y="1667775"/>
            <a:ext cx="4032448" cy="3202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364088" y="5216555"/>
            <a:ext cx="3528392" cy="7127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Поисково-исследовательская деятельность « Сырой и мокрый песок»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763688" y="5025919"/>
            <a:ext cx="2810273" cy="3812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Посадка укропа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572154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6136"/>
          <a:stretch/>
        </p:blipFill>
        <p:spPr bwMode="auto">
          <a:xfrm>
            <a:off x="1259632" y="1324948"/>
            <a:ext cx="4132790" cy="2884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570" y="3429000"/>
            <a:ext cx="4093222" cy="3069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 noGrp="1"/>
          </p:cNvSpPr>
          <p:nvPr>
            <p:ph type="title"/>
          </p:nvPr>
        </p:nvSpPr>
        <p:spPr>
          <a:xfrm>
            <a:off x="1475656" y="6021288"/>
            <a:ext cx="2954288" cy="3566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Опыты с  воздухом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660504" y="1345730"/>
            <a:ext cx="2954288" cy="3566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Уход за комнатными растениями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932143" y="575615"/>
            <a:ext cx="5904656" cy="5221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Экспериментально-исследовательская деятельность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209403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60"/>
            <a:ext cx="4352431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987824" y="476672"/>
            <a:ext cx="3530352" cy="42862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Праздники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26" b="7414"/>
          <a:stretch/>
        </p:blipFill>
        <p:spPr bwMode="auto">
          <a:xfrm>
            <a:off x="4932040" y="3386644"/>
            <a:ext cx="3678093" cy="3034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5392944" y="1323352"/>
            <a:ext cx="2756283" cy="4286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Праздник «8  Марта»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979712" y="5992401"/>
            <a:ext cx="3098304" cy="4286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Праздники «Здравствуй лето!»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938173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332656"/>
            <a:ext cx="4015358" cy="623222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Нетрадиционное рисование основано на творческой фантазии, интересно тем, что рисунки у всех детей получаются разными. Оно привлекает своей простотой и доступностью, раскрывает возможность использования хорошо знакомых предметов в качестве художественных материалов. А главное то, что нетрадиционное рисование играет важную роль в общем психическом развитии ребенка. Ведь главным является не конечный продукт – рисунок или поделка, а развитие личности: формирование уверенности в себе, в своих способностях. Для того чтобы дети занимались творческой практикой, необходимо определенное руководство со стороны взрослых. Важно вовремя раскрыть перед родителями способности каждого ребёнка и дать соответствующие рекомендации, которые помогают им развить творческие способности своих детей. </a:t>
            </a:r>
          </a:p>
        </p:txBody>
      </p:sp>
      <p:pic>
        <p:nvPicPr>
          <p:cNvPr id="2050" name="Picture 2" descr="https://avatars.mds.yandex.net/get-pdb/931085/2db6bd88-4c2c-4dff-95d9-1ce29da70314/s1200?webp=fals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0" r="2503"/>
          <a:stretch/>
        </p:blipFill>
        <p:spPr bwMode="auto">
          <a:xfrm>
            <a:off x="971601" y="1412776"/>
            <a:ext cx="360040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179108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7744" y="4929043"/>
            <a:ext cx="144016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жестко полусухой кистью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13967" y="827677"/>
            <a:ext cx="41044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техники  рисования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67744" y="1874914"/>
            <a:ext cx="144016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пальчиком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5251" y="4187468"/>
            <a:ext cx="1371083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Оттиск листьев, картофеля, лука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68829" y="3358740"/>
            <a:ext cx="144016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ватной палочкой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67744" y="2636912"/>
            <a:ext cx="144016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ладошкой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10776" y="1816209"/>
            <a:ext cx="1385559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нитками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64117" y="2636912"/>
            <a:ext cx="140415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мятой бумагой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64117" y="3417026"/>
            <a:ext cx="140415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Монотипия предметная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64117" y="1851339"/>
            <a:ext cx="140415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Оттиск поролона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34051" y="3417026"/>
            <a:ext cx="1362283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Кляксография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трубочкой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7744" y="4237387"/>
            <a:ext cx="144016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Восковые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мелки + акварель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60531" y="4947309"/>
            <a:ext cx="1404155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Оттиск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печатками из картофеля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264117" y="4172338"/>
            <a:ext cx="1400569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Монотипия пейзажная</a:t>
            </a:r>
            <a:r>
              <a:rPr lang="ru-RU" sz="1200" dirty="0"/>
              <a:t> 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10776" y="2684226"/>
            <a:ext cx="1385559" cy="2769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исование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солью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37112" y="4957910"/>
            <a:ext cx="135922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Рисование мыльными пузырями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850032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Новая папка (2)\IMG_20190926_0952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4" b="13706"/>
          <a:stretch/>
        </p:blipFill>
        <p:spPr bwMode="auto">
          <a:xfrm>
            <a:off x="2711996" y="1844824"/>
            <a:ext cx="5616624" cy="473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468080" y="557064"/>
            <a:ext cx="4104456" cy="4286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Нетрадиционная техника рисования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0174" y="1196752"/>
            <a:ext cx="3862362" cy="368589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пальчиком  «Павлин»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295558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500634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Нетрадиционная техника рисования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979710" y="764704"/>
            <a:ext cx="6589199" cy="6404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483944" y="1213318"/>
            <a:ext cx="3832295" cy="5040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Рисование тычком «Медвежонок»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Пользователь\Desktop\Новая папка (2)\IMG_20190926_10433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5" t="20119"/>
          <a:stretch/>
        </p:blipFill>
        <p:spPr bwMode="auto">
          <a:xfrm>
            <a:off x="2455747" y="1844824"/>
            <a:ext cx="6165716" cy="408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782507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1141336"/>
            <a:ext cx="3528392" cy="360040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«Отпечаток» листьев на бумаге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945201" y="624110"/>
            <a:ext cx="6589199" cy="5006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Нетрадиционная техника рисования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9" r="5570"/>
          <a:stretch/>
        </p:blipFill>
        <p:spPr bwMode="auto">
          <a:xfrm>
            <a:off x="2850768" y="1844824"/>
            <a:ext cx="4778063" cy="4260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04908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5" y="1124744"/>
            <a:ext cx="4032448" cy="432048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Оттиск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поролона «Одуванчик»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945201" y="624110"/>
            <a:ext cx="6589199" cy="5006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80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Нетрадиционная техника рисования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ользователь\Desktop\Новая папка (2)\IMG_20190927_0957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13764"/>
            <a:ext cx="5328592" cy="399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489099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9" y="1154215"/>
            <a:ext cx="3528392" cy="402577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Оттиск картофелем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945201" y="624110"/>
            <a:ext cx="6589199" cy="5006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80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Нетрадиционная техника рисования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ользователь\Desktop\Новая папка (2)\IMG_20190927_1003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4" b="11999"/>
          <a:stretch/>
        </p:blipFill>
        <p:spPr bwMode="auto">
          <a:xfrm>
            <a:off x="2555776" y="1843560"/>
            <a:ext cx="5256584" cy="421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541151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b="13250"/>
          <a:stretch/>
        </p:blipFill>
        <p:spPr>
          <a:xfrm>
            <a:off x="5019800" y="1067210"/>
            <a:ext cx="3770668" cy="1841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68167"/>
            <a:ext cx="6589199" cy="799043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для родителей 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экологии и нетрадиционной технике рисования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3" t="41918" r="1963" b="21843"/>
          <a:stretch/>
        </p:blipFill>
        <p:spPr>
          <a:xfrm>
            <a:off x="467544" y="2492343"/>
            <a:ext cx="4968552" cy="14997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0" b="11109"/>
          <a:stretch/>
        </p:blipFill>
        <p:spPr>
          <a:xfrm>
            <a:off x="1259632" y="4725144"/>
            <a:ext cx="3168352" cy="18962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t="14300" r="389" b="32150"/>
          <a:stretch/>
        </p:blipFill>
        <p:spPr>
          <a:xfrm>
            <a:off x="4817792" y="3707256"/>
            <a:ext cx="4174684" cy="174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07740"/>
      </p:ext>
    </p:extLst>
  </p:cSld>
  <p:clrMapOvr>
    <a:masterClrMapping/>
  </p:clrMapOvr>
  <p:transition>
    <p:wipe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5661248"/>
            <a:ext cx="7056784" cy="936104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проделанной работы с детьми по 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художественно-творческому развитию, я решила поделиться своим опытом по этому направлению с родителями. Чтобы родители могли оказаться в роли ребенка и попробовать нетрадиционную технику рисования. 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057" y="1258489"/>
            <a:ext cx="5788029" cy="434102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64852" y="476672"/>
            <a:ext cx="67104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«Нетрадиционная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техника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рисования»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455875" y="828115"/>
            <a:ext cx="3528392" cy="360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   «Отпечаток» листьев на бумаге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342052"/>
      </p:ext>
    </p:extLst>
  </p:cSld>
  <p:clrMapOvr>
    <a:masterClrMapping/>
  </p:clrMapOvr>
  <p:transition>
    <p:wipe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1" b="651"/>
          <a:stretch/>
        </p:blipFill>
        <p:spPr>
          <a:xfrm>
            <a:off x="755576" y="1628800"/>
            <a:ext cx="8136904" cy="48698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64852" y="476672"/>
            <a:ext cx="67104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«Нетрадиционная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техника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рисования»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372862"/>
      </p:ext>
    </p:extLst>
  </p:cSld>
  <p:clrMapOvr>
    <a:masterClrMapping/>
  </p:clrMapOvr>
  <p:transition>
    <p:wipe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636" y="836712"/>
            <a:ext cx="3492388" cy="5472608"/>
          </a:xfrm>
        </p:spPr>
        <p:txBody>
          <a:bodyPr>
            <a:noAutofit/>
          </a:bodyPr>
          <a:lstStyle/>
          <a:p>
            <a:pPr fontAlgn="base">
              <a:lnSpc>
                <a:spcPct val="150000"/>
              </a:lnSpc>
            </a:pP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изобразительного искусства на занятиях c экологической направленностью обогащает дошкольников яркими художественными впечатлениями, оказывает стимулирующее воздействие на развитие их творческих способностей. Дети слушают, поют, рисуют, прислушиваясь к словам взрослых, размышляют и задумываются о добром отношении ко всему живому вокруг. А забота об окружающем, тепло, доброта, уважение и милосердие к миру вокруг - это уже охрана природы. И именно это нужно и цветам, и деревьям, и птицам, и животным, и всем людям на планете</a:t>
            </a:r>
            <a:r>
              <a:rPr lang="ru-RU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995936" y="332656"/>
            <a:ext cx="2232248" cy="36004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600" dirty="0" smtClean="0"/>
              <a:t>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8" t="13880" r="25880" b="17451"/>
          <a:stretch/>
        </p:blipFill>
        <p:spPr>
          <a:xfrm>
            <a:off x="5090505" y="908720"/>
            <a:ext cx="3744416" cy="499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489735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924944"/>
            <a:ext cx="6589199" cy="57264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742975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1063</TotalTime>
  <Words>515</Words>
  <Application>Microsoft Office PowerPoint</Application>
  <PresentationFormat>Экран (4:3)</PresentationFormat>
  <Paragraphs>60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Century Gothic</vt:lpstr>
      <vt:lpstr>Times New Roman</vt:lpstr>
      <vt:lpstr>Wingdings 3</vt:lpstr>
      <vt:lpstr>Легкий дым</vt:lpstr>
      <vt:lpstr>  Муниципальное бюджетное образовательное учреждение  детский сад №8 «Сказка»          Художественно-творческое развитие детей  через экологическое воспитание </vt:lpstr>
      <vt:lpstr>Цель:   - формирование экологической культуры дошкольников посредством художественно-эстетического творчества.  Задачи:  - знакомить детей с техникой нетрадиционного рисования;  - использовать методы и приемы нетрадиционной техники в рисовании;  - знакомить детей с произведениями изобразительного искусства разных видов; - развивать творческие способности и эмоциональную отзывчивость, мелкую моторику руки;  - воспитывать у детей интерес к новой необычной технике рисования, чувства удовлетворения   от результатов своего труда; - развитие мелкой моторики, тактильних опущений, наглядно-образного и словесно-   логического  мышления; - воспитание чувства прекрасного, приобщение к природе. </vt:lpstr>
      <vt:lpstr>  "Человек стал человеком только тогда, когда увидел красоту вечерней зари и облачков, плывущих в голубом небе, услышал пение соловья и пережил восхищение красотой пространства. С тех пор мысль и красота идут рядом, вознося и возвеличивая человека. Но это облагораживание требует больших воспитательных  возможностей"                                                                                                                                                                                                                            В. А. Сухомлинский</vt:lpstr>
      <vt:lpstr>Ребенок  учится  понимать  прекрасное и доброе,  безобразное и злое, в жизни, искусстве, литературе. Именно эти психологические особенности детей дошкольного возраста позволяют сделать процесс экологического воспитания с использованием художественно-эстетических средств эффективным и действенным. Детей привлекают легкие шуточные стихи и песни о временах года, рассказы, загадки, пословицы, поговорки, попевки, потешки, прибаутки, игры, отражающие различные природные явления.</vt:lpstr>
      <vt:lpstr> Развивающая предметно-пространственная среда </vt:lpstr>
      <vt:lpstr>Прогулки и  наблюдения</vt:lpstr>
      <vt:lpstr>Презентация PowerPoint</vt:lpstr>
      <vt:lpstr>Экспериментально-исследовательская деятельность</vt:lpstr>
      <vt:lpstr>Опыты с  воздухом</vt:lpstr>
      <vt:lpstr>Праздники</vt:lpstr>
      <vt:lpstr>Нетрадиционное рисование основано на творческой фантазии, интересно тем, что рисунки у всех детей получаются разными. Оно привлекает своей простотой и доступностью, раскрывает возможность использования хорошо знакомых предметов в качестве художественных материалов. А главное то, что нетрадиционное рисование играет важную роль в общем психическом развитии ребенка. Ведь главным является не конечный продукт – рисунок или поделка, а развитие личности: формирование уверенности в себе, в своих способностях. Для того чтобы дети занимались творческой практикой, необходимо определенное руководство со стороны взрослых. Важно вовремя раскрыть перед родителями способности каждого ребёнка и дать соответствующие рекомендации, которые помогают им развить творческие способности своих детей. </vt:lpstr>
      <vt:lpstr>Презентация PowerPoint</vt:lpstr>
      <vt:lpstr>Рисование пальчиком  «Павлин»</vt:lpstr>
      <vt:lpstr>Нетрадиционная техника рисования</vt:lpstr>
      <vt:lpstr>   «Отпечаток» листьев на бумаге</vt:lpstr>
      <vt:lpstr>Оттиск поролона «Одуванчик»</vt:lpstr>
      <vt:lpstr>Оттиск картофелем</vt:lpstr>
      <vt:lpstr>Рекомендации для родителей  по экологии и нетрадиционной технике рисования</vt:lpstr>
      <vt:lpstr>После проделанной работы с детьми по художественно-творческому развитию, я решила поделиться своим опытом по этому направлению с родителями. Чтобы родители могли оказаться в роли ребенка и попробовать нетрадиционную технику рисования. </vt:lpstr>
      <vt:lpstr>Презентация PowerPoint</vt:lpstr>
      <vt:lpstr>Взаимодействие изобразительного искусства на занятиях c экологической направленностью обогащает дошкольников яркими художественными впечатлениями, оказывает стимулирующее воздействие на развитие их творческих способностей. Дети слушают, поют, рисуют, прислушиваясь к словам взрослых, размышляют и задумываются о добром отношении ко всему живому вокруг. А забота об окружающем, тепло, доброта, уважение и милосердие к миру вокруг - это уже охрана природы. И именно это нужно и цветам, и деревьям, и птицам, и животным, и всем людям на планете. 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888</dc:creator>
  <cp:lastModifiedBy>Елена</cp:lastModifiedBy>
  <cp:revision>130</cp:revision>
  <dcterms:created xsi:type="dcterms:W3CDTF">2015-02-07T08:31:24Z</dcterms:created>
  <dcterms:modified xsi:type="dcterms:W3CDTF">2020-12-03T16:33:48Z</dcterms:modified>
</cp:coreProperties>
</file>