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2BB3"/>
    <a:srgbClr val="EE5112"/>
    <a:srgbClr val="481F67"/>
    <a:srgbClr val="CC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94D15-53AF-41DD-AFB2-A60A6F14E869}" type="datetimeFigureOut">
              <a:rPr lang="ru-RU" smtClean="0"/>
              <a:pPr/>
              <a:t>21.05.2025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41DA7-E7B8-451C-8A08-4A0328C2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Пользователь\Downloads\100070178275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11560" y="404664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Советы логопеда на лето</a:t>
            </a:r>
            <a:endParaRPr lang="ru-RU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5877272"/>
            <a:ext cx="4248472" cy="646331"/>
          </a:xfrm>
          <a:prstGeom prst="rect">
            <a:avLst/>
          </a:prstGeom>
          <a:solidFill>
            <a:srgbClr val="CC99FF"/>
          </a:soli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481F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Подготовила: учитель-логопед</a:t>
            </a:r>
          </a:p>
          <a:p>
            <a:r>
              <a:rPr lang="ru-RU" dirty="0" smtClean="0">
                <a:solidFill>
                  <a:srgbClr val="481F6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                      Анисимова Т.Е.</a:t>
            </a:r>
            <a:endParaRPr lang="ru-RU" dirty="0">
              <a:solidFill>
                <a:srgbClr val="481F6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188640"/>
            <a:ext cx="8712968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Лето для детей – это долгожданный праздник.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Полноценное лето способно обеспечить детям запас энергии на весь будущий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год.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значит, что в летний период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обязательно должны быть и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новые впечатления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общение со сверстниками, и правильное питание, и закаливающие процедуры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 </a:t>
            </a:r>
          </a:p>
          <a:p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just"/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Но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провести каникулы с пользой - чтобы ребенок как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следует отдохнул, набрался сил, но в тоже время и не забыл </a:t>
            </a: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всё,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с такими усилиями удалось добиться за год?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1" name="Picture 3" descr="C:\Users\Пользователь\Downloads\M_heigh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140968"/>
            <a:ext cx="7342349" cy="1346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Пользователь\Downloads\i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116632"/>
            <a:ext cx="878497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 выполнении рекомендаций следует соблюдать ряд условий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>
              <a:buAutoNum type="arabicPeriod"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Большинство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заданий выполняйте в игровой форме.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Упражнения</a:t>
            </a:r>
          </a:p>
          <a:p>
            <a:pPr marL="457200" lvl="0" indent="-457200"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выполнять по дороге в магазин или в транспорте, можно задавать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ребенку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вопросы и задания при ежедневной работе по дому, т.е.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</a:t>
            </a:r>
          </a:p>
          <a:p>
            <a:pPr marL="457200" lvl="0" indent="-457200"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повседневной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жизни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lvl="0" indent="-457200"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 Приучите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 (и себя) к тому, чтобы занятия с ним были ежедневными,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хотя бы по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минут.</a:t>
            </a:r>
          </a:p>
          <a:p>
            <a:pPr algn="just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3. Выполнять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задания  должен сам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ребенок,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 родители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лишь контролируют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правильность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выполнения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при необходимости поправляют.</a:t>
            </a:r>
          </a:p>
          <a:p>
            <a:endParaRPr lang="ru-RU" dirty="0"/>
          </a:p>
        </p:txBody>
      </p:sp>
      <p:pic>
        <p:nvPicPr>
          <p:cNvPr id="1026" name="Picture 2" descr="C:\Users\Пользователь\Downloads\варява.jpg"/>
          <p:cNvPicPr>
            <a:picLocks noChangeAspect="1" noChangeArrowheads="1"/>
          </p:cNvPicPr>
          <p:nvPr/>
        </p:nvPicPr>
        <p:blipFill>
          <a:blip r:embed="rId3" cstate="print"/>
          <a:srcRect l="6954" t="8213" r="14229" b="19923"/>
          <a:stretch>
            <a:fillRect/>
          </a:stretch>
        </p:blipFill>
        <p:spPr bwMode="auto">
          <a:xfrm>
            <a:off x="5724128" y="4005064"/>
            <a:ext cx="2592288" cy="26685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i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88640"/>
            <a:ext cx="896448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Если ребенок устал во время выполнения, обязательно нужно дать ему отдохнуть.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Если в данный момент ребенок не хочет заниматься, нужно перенести занятие, но обязательно выполнить задание позже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5. Никогда не ругайте ребенка, если у него не получается задание,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ободрите, чаще хвалите ребенка, формируйте у него уверенность в своих силах, создавайте ситуацию успеха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Находясь рядом с ребёнком, развивайте у него волевые качества, умение ограничивать свои желания, доводить начатое до конца, выполнять нормы поведения.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Работа с ребенком должна активизировать речевое подражание, формировать элементы связной речи, развивать память 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внимание.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1" name="Picture 3" descr="C:\Users\Пользователь\Downloads\апряв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437112"/>
            <a:ext cx="5807075" cy="22177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Пользователь\Downloads\i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188640"/>
            <a:ext cx="878497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Предлагаю Вам упражнения, которые можно выполнять не только дома, но и в любой другой обстановке: прогулки, поездки, поход по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магазинам</a:t>
            </a:r>
          </a:p>
          <a:p>
            <a:pPr algn="ctr"/>
            <a:endParaRPr lang="ru-RU" sz="10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Развитие мелкой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моторики:</a:t>
            </a:r>
            <a:endParaRPr lang="ru-RU" sz="9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Собирать, перебирать ягоды;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Выкладывать рисунки из камней, шишек, круп;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Играть с глиной, мокрым песком;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Играть с мячами и мячиками (бросать, ловить, бить в цель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Бросать и ловить летающие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тарелочки;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Собирать мозаики, конструкторы,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Раскрашивать раскраски цветными карандашами;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ü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Складывать простые игрушки из бумаги (оригами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общей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моторики</a:t>
            </a:r>
            <a:r>
              <a:rPr lang="ru-RU" sz="1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Езда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велосипеде,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самокате;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Активные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игры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мячом;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Упражнения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 скакалками, в т.ч. с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нейроскакалкой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 ;</a:t>
            </a:r>
          </a:p>
          <a:p>
            <a:pPr>
              <a:buFont typeface="Arial" pitchFamily="34" charset="0"/>
              <a:buChar char="•"/>
            </a:pP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Упражнения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направленные на попадание предмета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(рекомендуется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выполнять поочередно одной и другой рукой)</a:t>
            </a:r>
          </a:p>
          <a:p>
            <a:endParaRPr lang="ru-RU" dirty="0"/>
          </a:p>
        </p:txBody>
      </p:sp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420888"/>
            <a:ext cx="2551971" cy="1872208"/>
          </a:xfrm>
          <a:prstGeom prst="rect">
            <a:avLst/>
          </a:prstGeom>
          <a:noFill/>
        </p:spPr>
      </p:pic>
      <p:pic>
        <p:nvPicPr>
          <p:cNvPr id="3080" name="Picture 8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5085184"/>
            <a:ext cx="2195736" cy="16879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Пользователь\Downloads\i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7504" y="188640"/>
            <a:ext cx="903649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лексико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грамматического компонента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речи</a:t>
            </a:r>
          </a:p>
          <a:p>
            <a:pPr algn="ctr"/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Обратите внимание на лексические темы, которые дети проходили в течение года, повторите их вместе с ребёнком</a:t>
            </a: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lvl="0"/>
            <a:endParaRPr lang="ru-RU" sz="20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Отработайте материал, который вызвал наибольшие </a:t>
            </a: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трудности.</a:t>
            </a:r>
            <a:endParaRPr lang="ru-RU" sz="20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Скрасить долгий путь в транспорте, скучный поход "по делам" или дачные хлопоты, и в то же время развивать словарь и слуховую память помогут следующие игры:</a:t>
            </a:r>
          </a:p>
          <a:p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1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какими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словами, красками можно описать время года;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назови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слово-предмет, слово-действие, слова-ассоциации, слово-цвет,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только весёлые слова;</a:t>
            </a:r>
          </a:p>
          <a:p>
            <a:pPr lvl="1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расскажи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 предмете: какой он (назови как можно больше прилагательных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): яблоко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какое? – зеленое, большое, твердое, сочное, душистое;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что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он может делать (назови как можно больше глаголов): цветок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делает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? - растет, цветет, распускается, вянет и т.д.</a:t>
            </a:r>
          </a:p>
          <a:p>
            <a:endParaRPr lang="ru-RU" dirty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Пользователь\Downloads\i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51520" y="188640"/>
            <a:ext cx="864096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Обратите внимание на упражнения по формированию и развитию</a:t>
            </a:r>
          </a:p>
          <a:p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грамматического строя речи:</a:t>
            </a:r>
            <a:endParaRPr lang="ru-RU" sz="20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считайте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все, что вам попадается на пути ( игра «Один – много»)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называйте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ласково (Игра «Назови ласково»)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склоняйте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слова в игровой форме ( «Игра «Чего не стало»)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называйте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антонимы и синонимы. (Игра «Скажи наоборот»)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 ребёнка составлять рассказ по картинке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Объясните, что рассказ состоит из начала (короткого, как утро), середины (длинной, как день) и конца (короткого, как вечер).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Обязательно выполняйте артикуляционную гимнастику каждый день!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ПОМНИТЕ! Артикуляционная гимнастика подготовит речевой аппарат вашего ребёнка к правильному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произношению!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9462" name="Picture 6" descr="C:\Users\Пользователь\Downloads\мтрьп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602334"/>
            <a:ext cx="2772462" cy="22556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3" name="Picture 3" descr="C:\Users\Пользователь\Downloads\2017Animals___Cats_Striped_kitten_sunning_on_the_sea_beach_116334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995"/>
            <a:ext cx="9144000" cy="686199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9512" y="404664"/>
            <a:ext cx="87849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Успехов и хорошего отдыха!</a:t>
            </a:r>
            <a:endParaRPr lang="ru-RU" sz="5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455</Words>
  <Application>Microsoft Office PowerPoint</Application>
  <PresentationFormat>Экран (4:3)</PresentationFormat>
  <Paragraphs>76</Paragraphs>
  <Slides>8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15</cp:revision>
  <dcterms:created xsi:type="dcterms:W3CDTF">2025-05-20T11:12:14Z</dcterms:created>
  <dcterms:modified xsi:type="dcterms:W3CDTF">2025-05-21T09:13:03Z</dcterms:modified>
</cp:coreProperties>
</file>