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3" r:id="rId12"/>
    <p:sldId id="268" r:id="rId13"/>
    <p:sldId id="269" r:id="rId14"/>
    <p:sldId id="257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80E4"/>
    <a:srgbClr val="EAAAE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8995" autoAdjust="0"/>
    <p:restoredTop sz="94660"/>
  </p:normalViewPr>
  <p:slideViewPr>
    <p:cSldViewPr>
      <p:cViewPr varScale="1">
        <p:scale>
          <a:sx n="64" d="100"/>
          <a:sy n="64" d="100"/>
        </p:scale>
        <p:origin x="-12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L:\&#1084;&#1072;&#1084;&#1086;&#1095;&#1082;&#1072;%20&#1084;&#1080;&#1083;&#1072;&#1103;%20&#1084;&#1072;&#1084;&#1072;%20&#1084;&#1086;&#1103;.mp3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3857628"/>
            <a:ext cx="6400800" cy="15382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 smtClean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sz="1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2571744"/>
            <a:ext cx="5104475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«День Матери»</a:t>
            </a:r>
            <a:endParaRPr lang="ru-RU" sz="5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vpxgkqgvuulalnjvljfz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672942">
            <a:off x="6609944" y="2950234"/>
            <a:ext cx="2436006" cy="1649176"/>
          </a:xfrm>
          <a:prstGeom prst="rect">
            <a:avLst/>
          </a:prstGeom>
        </p:spPr>
      </p:pic>
      <p:pic>
        <p:nvPicPr>
          <p:cNvPr id="7" name="мамочка милая мама мо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500166" y="128586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 showWhenStopped="0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Администратор\Рабочий стол\ФОТО МАМ\DSC_2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42852"/>
            <a:ext cx="4274900" cy="6500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yikKzAKrT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0" y="4714884"/>
            <a:ext cx="2143108" cy="1886044"/>
          </a:xfrm>
          <a:prstGeom prst="rect">
            <a:avLst/>
          </a:prstGeom>
        </p:spPr>
      </p:pic>
      <p:pic>
        <p:nvPicPr>
          <p:cNvPr id="7" name="Рисунок 6" descr="yikKzAKrT.png"/>
          <p:cNvPicPr>
            <a:picLocks noChangeAspect="1"/>
          </p:cNvPicPr>
          <p:nvPr/>
        </p:nvPicPr>
        <p:blipFill>
          <a:blip r:embed="rId5" cstate="print">
            <a:lum bright="20000"/>
          </a:blip>
          <a:stretch>
            <a:fillRect/>
          </a:stretch>
        </p:blipFill>
        <p:spPr>
          <a:xfrm rot="17318930">
            <a:off x="6916683" y="360797"/>
            <a:ext cx="2068449" cy="1820341"/>
          </a:xfrm>
          <a:prstGeom prst="rect">
            <a:avLst/>
          </a:prstGeom>
        </p:spPr>
      </p:pic>
      <p:pic>
        <p:nvPicPr>
          <p:cNvPr id="8" name="Рисунок 7" descr="yikKzAKrT.png"/>
          <p:cNvPicPr>
            <a:picLocks noChangeAspect="1"/>
          </p:cNvPicPr>
          <p:nvPr/>
        </p:nvPicPr>
        <p:blipFill>
          <a:blip r:embed="rId6" cstate="print">
            <a:lum bright="20000"/>
          </a:blip>
          <a:stretch>
            <a:fillRect/>
          </a:stretch>
        </p:blipFill>
        <p:spPr>
          <a:xfrm>
            <a:off x="0" y="0"/>
            <a:ext cx="2029343" cy="1785926"/>
          </a:xfrm>
          <a:prstGeom prst="rect">
            <a:avLst/>
          </a:prstGeom>
        </p:spPr>
      </p:pic>
      <p:pic>
        <p:nvPicPr>
          <p:cNvPr id="9" name="Рисунок 8" descr="yikKzAKrT.png"/>
          <p:cNvPicPr>
            <a:picLocks noChangeAspect="1"/>
          </p:cNvPicPr>
          <p:nvPr/>
        </p:nvPicPr>
        <p:blipFill>
          <a:blip r:embed="rId7" cstate="print">
            <a:lum bright="20000"/>
          </a:blip>
          <a:stretch>
            <a:fillRect/>
          </a:stretch>
        </p:blipFill>
        <p:spPr>
          <a:xfrm rot="17318930">
            <a:off x="6770000" y="4533225"/>
            <a:ext cx="2204667" cy="194022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Администратор\Рабочий стол\ФОТО МАМ\img1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00042"/>
            <a:ext cx="7358113" cy="5368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d746b232cf4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431017">
            <a:off x="139147" y="9870"/>
            <a:ext cx="3000364" cy="2758971"/>
          </a:xfrm>
          <a:prstGeom prst="rect">
            <a:avLst/>
          </a:prstGeom>
        </p:spPr>
      </p:pic>
      <p:pic>
        <p:nvPicPr>
          <p:cNvPr id="4" name="Рисунок 3" descr="d746b232cf4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81109">
            <a:off x="6042863" y="4094836"/>
            <a:ext cx="3000364" cy="2758971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Администратор\Рабочий стол\ФОТО МАМ\img1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85728"/>
            <a:ext cx="4450245" cy="62044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exotic-petal-clipart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15154">
            <a:off x="142844" y="5000636"/>
            <a:ext cx="1930795" cy="1643074"/>
          </a:xfrm>
          <a:prstGeom prst="rect">
            <a:avLst/>
          </a:prstGeom>
        </p:spPr>
      </p:pic>
      <p:pic>
        <p:nvPicPr>
          <p:cNvPr id="4" name="Рисунок 3" descr="exotic-petal-clipart-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9804794">
            <a:off x="7182512" y="187019"/>
            <a:ext cx="1712204" cy="1457057"/>
          </a:xfrm>
          <a:prstGeom prst="rect">
            <a:avLst/>
          </a:prstGeom>
        </p:spPr>
      </p:pic>
      <p:pic>
        <p:nvPicPr>
          <p:cNvPr id="5" name="Рисунок 4" descr="exotic-petal-clipart-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285728"/>
            <a:ext cx="1762899" cy="1500198"/>
          </a:xfrm>
          <a:prstGeom prst="rect">
            <a:avLst/>
          </a:prstGeom>
        </p:spPr>
      </p:pic>
      <p:pic>
        <p:nvPicPr>
          <p:cNvPr id="6" name="Рисунок 5" descr="exotic-petal-clipart-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243794">
            <a:off x="7045338" y="4929198"/>
            <a:ext cx="2098662" cy="1785926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Администратор\Рабочий стол\ФОТО МАМ\img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285728"/>
            <a:ext cx="4163145" cy="6235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pink-flowers-11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4403709"/>
            <a:ext cx="4549326" cy="2454291"/>
          </a:xfrm>
          <a:prstGeom prst="rect">
            <a:avLst/>
          </a:prstGeom>
        </p:spPr>
      </p:pic>
      <p:pic>
        <p:nvPicPr>
          <p:cNvPr id="5" name="Рисунок 4" descr="pink-flowers-11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415990">
            <a:off x="1252940" y="5230567"/>
            <a:ext cx="2935795" cy="1583816"/>
          </a:xfrm>
          <a:prstGeom prst="rect">
            <a:avLst/>
          </a:prstGeom>
        </p:spPr>
      </p:pic>
    </p:spTree>
  </p:cSld>
  <p:clrMapOvr>
    <a:masterClrMapping/>
  </p:clrMapOvr>
  <p:transition advClick="0" advTm="8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Администратор\Рабочий стол\ФОТО МАМ\img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857232"/>
            <a:ext cx="6962697" cy="4569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94442736_0_826ea_d6431c5b_orig.png"/>
          <p:cNvPicPr>
            <a:picLocks noChangeAspect="1"/>
          </p:cNvPicPr>
          <p:nvPr/>
        </p:nvPicPr>
        <p:blipFill>
          <a:blip r:embed="rId4" cstate="print"/>
          <a:srcRect t="-1478" r="5059" b="-1071"/>
          <a:stretch>
            <a:fillRect/>
          </a:stretch>
        </p:blipFill>
        <p:spPr>
          <a:xfrm rot="20982953">
            <a:off x="6575296" y="4140935"/>
            <a:ext cx="2620950" cy="2749957"/>
          </a:xfrm>
          <a:prstGeom prst="rect">
            <a:avLst/>
          </a:prstGeom>
        </p:spPr>
      </p:pic>
      <p:pic>
        <p:nvPicPr>
          <p:cNvPr id="4" name="Рисунок 3" descr="94442736_0_826ea_d6431c5b_orig.png"/>
          <p:cNvPicPr>
            <a:picLocks noChangeAspect="1"/>
          </p:cNvPicPr>
          <p:nvPr/>
        </p:nvPicPr>
        <p:blipFill>
          <a:blip r:embed="rId5" cstate="print"/>
          <a:srcRect r="2312"/>
          <a:stretch>
            <a:fillRect/>
          </a:stretch>
        </p:blipFill>
        <p:spPr>
          <a:xfrm rot="10566269">
            <a:off x="66922" y="-134779"/>
            <a:ext cx="2411918" cy="2052124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Администратор\Рабочий стол\ФОТО МАМ\img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285728"/>
            <a:ext cx="4000528" cy="5949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Cute_Grass_and_Flowers_PNG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57222" y="4513315"/>
            <a:ext cx="4429156" cy="2344685"/>
          </a:xfrm>
          <a:prstGeom prst="rect">
            <a:avLst/>
          </a:prstGeom>
        </p:spPr>
      </p:pic>
      <p:pic>
        <p:nvPicPr>
          <p:cNvPr id="6" name="Рисунок 5" descr="Cute_Grass_and_Flowers_PNG_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4513315"/>
            <a:ext cx="4429156" cy="2344685"/>
          </a:xfrm>
          <a:prstGeom prst="rect">
            <a:avLst/>
          </a:prstGeom>
        </p:spPr>
      </p:pic>
      <p:pic>
        <p:nvPicPr>
          <p:cNvPr id="5" name="Рисунок 4" descr="vpxgkqgvuulalnjvljfz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842885">
            <a:off x="7117756" y="904504"/>
            <a:ext cx="1857356" cy="125743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Администратор\Рабочий стол\ФОТО МАМ\img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500042"/>
            <a:ext cx="4876979" cy="6072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yikKzAKrT.png"/>
          <p:cNvPicPr>
            <a:picLocks noChangeAspect="1"/>
          </p:cNvPicPr>
          <p:nvPr/>
        </p:nvPicPr>
        <p:blipFill>
          <a:blip r:embed="rId3" cstate="print">
            <a:lum bright="20000"/>
          </a:blip>
          <a:stretch>
            <a:fillRect/>
          </a:stretch>
        </p:blipFill>
        <p:spPr>
          <a:xfrm>
            <a:off x="642910" y="928670"/>
            <a:ext cx="2029343" cy="1785926"/>
          </a:xfrm>
          <a:prstGeom prst="rect">
            <a:avLst/>
          </a:prstGeom>
        </p:spPr>
      </p:pic>
      <p:pic>
        <p:nvPicPr>
          <p:cNvPr id="6" name="Рисунок 5" descr="d746b232cf4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81109">
            <a:off x="613576" y="3880522"/>
            <a:ext cx="3000364" cy="2758971"/>
          </a:xfrm>
          <a:prstGeom prst="rect">
            <a:avLst/>
          </a:prstGeom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Администратор\Рабочий стол\ФОТО МАМ\img139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2428860" y="214290"/>
            <a:ext cx="4316520" cy="6366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Flowers-Yellow_104 (1)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142844" y="0"/>
            <a:ext cx="2069975" cy="2071702"/>
          </a:xfrm>
          <a:prstGeom prst="rect">
            <a:avLst/>
          </a:prstGeom>
        </p:spPr>
      </p:pic>
      <p:pic>
        <p:nvPicPr>
          <p:cNvPr id="7" name="Рисунок 6" descr="Flowers-Yellow_104 (1)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0" y="2357430"/>
            <a:ext cx="2069975" cy="2071702"/>
          </a:xfrm>
          <a:prstGeom prst="rect">
            <a:avLst/>
          </a:prstGeom>
        </p:spPr>
      </p:pic>
      <p:pic>
        <p:nvPicPr>
          <p:cNvPr id="8" name="Рисунок 7" descr="Flowers-Yellow_104 (1)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0" y="4643446"/>
            <a:ext cx="2069975" cy="2071702"/>
          </a:xfrm>
          <a:prstGeom prst="rect">
            <a:avLst/>
          </a:prstGeom>
        </p:spPr>
      </p:pic>
      <p:pic>
        <p:nvPicPr>
          <p:cNvPr id="9" name="Рисунок 8" descr="Flowers-Yellow_104 (1)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6858016" y="0"/>
            <a:ext cx="2069975" cy="2071702"/>
          </a:xfrm>
          <a:prstGeom prst="rect">
            <a:avLst/>
          </a:prstGeom>
        </p:spPr>
      </p:pic>
      <p:pic>
        <p:nvPicPr>
          <p:cNvPr id="10" name="Рисунок 9" descr="Flowers-Yellow_104 (1)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6929454" y="2285992"/>
            <a:ext cx="2069975" cy="2071702"/>
          </a:xfrm>
          <a:prstGeom prst="rect">
            <a:avLst/>
          </a:prstGeom>
        </p:spPr>
      </p:pic>
      <p:pic>
        <p:nvPicPr>
          <p:cNvPr id="11" name="Рисунок 10" descr="Flowers-Yellow_104 (1)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6929454" y="4572008"/>
            <a:ext cx="2069975" cy="2071702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Администратор\Рабочий стол\ФОТО МАМ\img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214290"/>
            <a:ext cx="4591050" cy="6419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Flowers-Yellow_104 (1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0"/>
            <a:ext cx="2069975" cy="2071702"/>
          </a:xfrm>
          <a:prstGeom prst="rect">
            <a:avLst/>
          </a:prstGeom>
        </p:spPr>
      </p:pic>
      <p:pic>
        <p:nvPicPr>
          <p:cNvPr id="6" name="Рисунок 5" descr="yikKzAKrT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1071538" y="4429132"/>
            <a:ext cx="2029343" cy="1785926"/>
          </a:xfrm>
          <a:prstGeom prst="rect">
            <a:avLst/>
          </a:prstGeom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Администратор\Мои документы\Мои рисунки\фото\фот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791" y="428604"/>
            <a:ext cx="8463266" cy="6143667"/>
          </a:xfrm>
          <a:prstGeom prst="rect">
            <a:avLst/>
          </a:prstGeom>
          <a:noFill/>
        </p:spPr>
      </p:pic>
      <p:pic>
        <p:nvPicPr>
          <p:cNvPr id="4" name="Рисунок 3" descr="yikKzAKrT.png"/>
          <p:cNvPicPr>
            <a:picLocks noChangeAspect="1"/>
          </p:cNvPicPr>
          <p:nvPr/>
        </p:nvPicPr>
        <p:blipFill>
          <a:blip r:embed="rId3" cstate="print">
            <a:lum bright="20000"/>
          </a:blip>
          <a:stretch>
            <a:fillRect/>
          </a:stretch>
        </p:blipFill>
        <p:spPr>
          <a:xfrm rot="17318930">
            <a:off x="6527280" y="4385060"/>
            <a:ext cx="2204667" cy="1940220"/>
          </a:xfrm>
          <a:prstGeom prst="rect">
            <a:avLst/>
          </a:prstGeom>
        </p:spPr>
      </p:pic>
      <p:pic>
        <p:nvPicPr>
          <p:cNvPr id="5" name="Рисунок 4" descr="yikKzAKrT.png"/>
          <p:cNvPicPr>
            <a:picLocks noChangeAspect="1"/>
          </p:cNvPicPr>
          <p:nvPr/>
        </p:nvPicPr>
        <p:blipFill>
          <a:blip r:embed="rId4" cstate="print">
            <a:lum bright="20000"/>
          </a:blip>
          <a:stretch>
            <a:fillRect/>
          </a:stretch>
        </p:blipFill>
        <p:spPr>
          <a:xfrm>
            <a:off x="357158" y="285728"/>
            <a:ext cx="1948168" cy="1785926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Администратор\Рабочий стол\ФОТО МАМ\ruff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Администратор\Рабочий стол\ФОТО МАМ\img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Администратор\Рабочий стол\ФОТО МАМ\Den_Materi.png135256006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713983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785794"/>
            <a:ext cx="52864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 внимание !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ute_Grass_and_Flowers_PNG_Clip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4513315"/>
            <a:ext cx="4429156" cy="2344685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</TotalTime>
  <Words>9</Words>
  <Application>Microsoft Office PowerPoint</Application>
  <PresentationFormat>Экран (4:3)</PresentationFormat>
  <Paragraphs>5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«День Матери»</dc:title>
  <cp:lastModifiedBy>Admin</cp:lastModifiedBy>
  <cp:revision>50</cp:revision>
  <dcterms:modified xsi:type="dcterms:W3CDTF">2021-03-26T18:40:13Z</dcterms:modified>
</cp:coreProperties>
</file>