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79" r:id="rId4"/>
    <p:sldId id="273" r:id="rId5"/>
    <p:sldId id="275" r:id="rId6"/>
    <p:sldId id="274" r:id="rId7"/>
    <p:sldId id="264" r:id="rId8"/>
    <p:sldId id="271" r:id="rId9"/>
    <p:sldId id="278" r:id="rId10"/>
    <p:sldId id="282" r:id="rId11"/>
    <p:sldId id="283" r:id="rId12"/>
    <p:sldId id="276" r:id="rId13"/>
    <p:sldId id="270" r:id="rId14"/>
    <p:sldId id="281" r:id="rId15"/>
    <p:sldId id="286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4615" autoAdjust="0"/>
  </p:normalViewPr>
  <p:slideViewPr>
    <p:cSldViewPr snapToGrid="0">
      <p:cViewPr varScale="1">
        <p:scale>
          <a:sx n="70" d="100"/>
          <a:sy n="70" d="100"/>
        </p:scale>
        <p:origin x="7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775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52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545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87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224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170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092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5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417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729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855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950D6-A592-4FEC-B638-6DE407BF1CC9}" type="datetimeFigureOut">
              <a:rPr lang="ru-RU" smtClean="0"/>
              <a:pPr/>
              <a:t>27.03.2022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F1CC9-29CF-4203-9163-7E6204AB6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565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.png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68530178_29.jpg"/>
          <p:cNvPicPr>
            <a:picLocks noChangeAspect="1"/>
          </p:cNvPicPr>
          <p:nvPr/>
        </p:nvPicPr>
        <p:blipFill rotWithShape="1">
          <a:blip r:embed="rId2" cstate="print"/>
          <a:srcRect l="12761" t="45754" b="3078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081" y="806729"/>
            <a:ext cx="11555819" cy="3408918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водного транспорта.</a:t>
            </a:r>
            <a:endParaRPr lang="ru-RU" sz="7200" dirty="0">
              <a:ln w="19050"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0686" y="2511188"/>
            <a:ext cx="9443113" cy="4148919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 algn="r">
              <a:buNone/>
            </a:pP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 </a:t>
            </a:r>
          </a:p>
          <a:p>
            <a:pPr marL="0" indent="0" algn="r">
              <a:buNone/>
            </a:pP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«Страна чудес» Еремина Т.Л. </a:t>
            </a:r>
          </a:p>
          <a:p>
            <a:pPr marL="0" indent="0" algn="r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Новоуральск.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729">
            <a:off x="591954" y="528914"/>
            <a:ext cx="776501" cy="86191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27546" y="327546"/>
            <a:ext cx="11651354" cy="6196084"/>
          </a:xfrm>
          <a:prstGeom prst="roundRect">
            <a:avLst/>
          </a:prstGeom>
          <a:noFill/>
          <a:ln w="76200">
            <a:solidFill>
              <a:srgbClr val="0070C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81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68530178_29.jpg"/>
          <p:cNvPicPr>
            <a:picLocks noChangeAspect="1"/>
          </p:cNvPicPr>
          <p:nvPr/>
        </p:nvPicPr>
        <p:blipFill rotWithShape="1">
          <a:blip r:embed="rId2" cstate="print"/>
          <a:srcRect b="42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3" t="7130" r="11937"/>
          <a:stretch>
            <a:fillRect/>
          </a:stretch>
        </p:blipFill>
        <p:spPr>
          <a:xfrm>
            <a:off x="2583976" y="2720940"/>
            <a:ext cx="5145206" cy="36317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03" y="150124"/>
            <a:ext cx="555206" cy="616279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325403" y="1055640"/>
            <a:ext cx="4048376" cy="2546398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часть нашей планеты состоит из воды – </a:t>
            </a:r>
          </a:p>
          <a:p>
            <a:pPr algn="just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озера, реки, моря и океаны. Люди обнаружили,  что дерево отлично держится на поверхности воды и решили использовать это обстоятельство в свою пользу. </a:t>
            </a:r>
          </a:p>
        </p:txBody>
      </p:sp>
    </p:spTree>
    <p:extLst>
      <p:ext uri="{BB962C8B-B14F-4D97-AF65-F5344CB8AC3E}">
        <p14:creationId xmlns:p14="http://schemas.microsoft.com/office/powerpoint/2010/main" val="149485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09792 0.06412 C 0.11823 0.0787 0.14883 0.08657 0.18099 0.08657 C 0.21745 0.08657 0.24675 0.0787 0.26706 0.06412 L 0.3651 4.07407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55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b="4232"/>
          <a:stretch/>
        </p:blipFill>
        <p:spPr>
          <a:xfrm>
            <a:off x="0" y="0"/>
            <a:ext cx="12223539" cy="6889074"/>
          </a:xfrm>
          <a:prstGeom prst="rect">
            <a:avLst/>
          </a:prstGeom>
        </p:spPr>
      </p:pic>
      <p:pic>
        <p:nvPicPr>
          <p:cNvPr id="5" name="Содержимое 6" descr="Безымянный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347351" y="365125"/>
            <a:ext cx="3830165" cy="3467546"/>
          </a:xfrm>
        </p:spPr>
      </p:pic>
      <p:pic>
        <p:nvPicPr>
          <p:cNvPr id="6" name="Объект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5" t="27030" r="4428"/>
          <a:stretch/>
        </p:blipFill>
        <p:spPr>
          <a:xfrm>
            <a:off x="6899764" y="3931745"/>
            <a:ext cx="4277752" cy="2349863"/>
          </a:xfrm>
          <a:prstGeom prst="rect">
            <a:avLst/>
          </a:prstGeom>
        </p:spPr>
      </p:pic>
      <p:sp>
        <p:nvSpPr>
          <p:cNvPr id="9" name="Блок-схема: альтернативный процесс 8"/>
          <p:cNvSpPr/>
          <p:nvPr/>
        </p:nvSpPr>
        <p:spPr>
          <a:xfrm>
            <a:off x="408100" y="1423691"/>
            <a:ext cx="4048376" cy="308007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догадались соединить несколько бревен деревьев связать между собой, и так получился  простой, но эффективный плот. В качестве гребного инструмента использовался шест, которым попросту отталкивались от дна.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1" y="252396"/>
            <a:ext cx="555206" cy="61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32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b="4033"/>
          <a:stretch/>
        </p:blipFill>
        <p:spPr>
          <a:xfrm>
            <a:off x="0" y="0"/>
            <a:ext cx="12296633" cy="6889074"/>
          </a:xfrm>
          <a:prstGeom prst="rect">
            <a:avLst/>
          </a:prstGeom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679" y="1398857"/>
            <a:ext cx="4554921" cy="4930206"/>
          </a:xfrm>
        </p:spPr>
      </p:pic>
      <p:pic>
        <p:nvPicPr>
          <p:cNvPr id="6" name="Объект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1498">
            <a:off x="8500915" y="-76106"/>
            <a:ext cx="3115522" cy="3084106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380982" y="1285259"/>
            <a:ext cx="4264342" cy="3236591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1" y="252396"/>
            <a:ext cx="555206" cy="6162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8965" y="1427559"/>
            <a:ext cx="40483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Шло время, и люди догадались сделать лодку. Тогда появилась долбленая лодка. Для ее изготовления использовали толстый ствол дерева, в котором выдалбливалась полость. Получилась лодка. А потом заметили: двигать лодку удобно широким веслом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31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b="3436"/>
          <a:stretch/>
        </p:blipFill>
        <p:spPr>
          <a:xfrm>
            <a:off x="0" y="-31074"/>
            <a:ext cx="12310281" cy="6889074"/>
          </a:xfrm>
          <a:prstGeom prst="rect">
            <a:avLst/>
          </a:prstGeom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676" y="560535"/>
            <a:ext cx="3329209" cy="233541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1" y="252396"/>
            <a:ext cx="555206" cy="616279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3F5C2E"/>
              </a:clrFrom>
              <a:clrTo>
                <a:srgbClr val="3F5C2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8" r="8377"/>
          <a:stretch>
            <a:fillRect/>
          </a:stretch>
        </p:blipFill>
        <p:spPr>
          <a:xfrm>
            <a:off x="2880817" y="3766555"/>
            <a:ext cx="3516198" cy="2817161"/>
          </a:xfrm>
          <a:prstGeom prst="rect">
            <a:avLst/>
          </a:prstGeom>
          <a:ln>
            <a:noFill/>
          </a:ln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380876" y="1099385"/>
            <a:ext cx="4494298" cy="2538383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" t="4046"/>
          <a:stretch>
            <a:fillRect/>
          </a:stretch>
        </p:blipFill>
        <p:spPr>
          <a:xfrm>
            <a:off x="7055412" y="3380937"/>
            <a:ext cx="4810815" cy="28837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7454" y="1228172"/>
            <a:ext cx="39811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Строили лодки ни только из дерева, но и из папируса.  Еще для построения лодок использовали прочную и легкую основу из прутьев и обтягивали её кожей животных или прочными листьями растений.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15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b="4033"/>
          <a:stretch/>
        </p:blipFill>
        <p:spPr>
          <a:xfrm>
            <a:off x="0" y="-31074"/>
            <a:ext cx="12223539" cy="6889074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073" y="3803143"/>
            <a:ext cx="3852926" cy="25639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1" y="252396"/>
            <a:ext cx="555206" cy="616279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359851" y="1179442"/>
            <a:ext cx="4048376" cy="1136007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6063" y="4036562"/>
            <a:ext cx="1359090" cy="1286065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9" name="Объект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1498">
            <a:off x="5032217" y="207403"/>
            <a:ext cx="1940941" cy="1921369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" t="4046"/>
          <a:stretch>
            <a:fillRect/>
          </a:stretch>
        </p:blipFill>
        <p:spPr>
          <a:xfrm>
            <a:off x="8168207" y="118222"/>
            <a:ext cx="2869335" cy="1719945"/>
          </a:xfrm>
          <a:prstGeom prst="rect">
            <a:avLst/>
          </a:prstGeom>
        </p:spPr>
      </p:pic>
      <p:pic>
        <p:nvPicPr>
          <p:cNvPr id="11" name="Объект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444" y="2140263"/>
            <a:ext cx="2720945" cy="1908722"/>
          </a:xfrm>
          <a:prstGeom prst="rect">
            <a:avLst/>
          </a:prstGeom>
        </p:spPr>
      </p:pic>
      <p:pic>
        <p:nvPicPr>
          <p:cNvPr id="12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676" y="4201921"/>
            <a:ext cx="3855692" cy="1964119"/>
          </a:xfrm>
          <a:prstGeom prst="rect">
            <a:avLst/>
          </a:prstGeom>
          <a:ln>
            <a:noFill/>
          </a:ln>
        </p:spPr>
      </p:pic>
      <p:pic>
        <p:nvPicPr>
          <p:cNvPr id="13" name="Объект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6" t="10929" r="8505" b="7515"/>
          <a:stretch/>
        </p:blipFill>
        <p:spPr>
          <a:xfrm>
            <a:off x="918178" y="4427904"/>
            <a:ext cx="2875895" cy="1789446"/>
          </a:xfrm>
          <a:prstGeom prst="rect">
            <a:avLst/>
          </a:prstGeom>
        </p:spPr>
      </p:pic>
      <p:sp>
        <p:nvSpPr>
          <p:cNvPr id="14" name="Стрелка вправо 13"/>
          <p:cNvSpPr/>
          <p:nvPr/>
        </p:nvSpPr>
        <p:spPr>
          <a:xfrm>
            <a:off x="7208740" y="822641"/>
            <a:ext cx="754488" cy="209589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0800000">
            <a:off x="3653739" y="5515135"/>
            <a:ext cx="754488" cy="209589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030A0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9292629" y="1899332"/>
            <a:ext cx="754488" cy="209589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5400000">
            <a:off x="9292629" y="4415263"/>
            <a:ext cx="754488" cy="209589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10800000">
            <a:off x="7131611" y="5515135"/>
            <a:ext cx="754488" cy="209589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497685" y="1456988"/>
            <a:ext cx="377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лодочки до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лодки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0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68530178_29.jpg"/>
          <p:cNvPicPr>
            <a:picLocks noChangeAspect="1"/>
          </p:cNvPicPr>
          <p:nvPr/>
        </p:nvPicPr>
        <p:blipFill rotWithShape="1">
          <a:blip r:embed="rId2" cstate="print"/>
          <a:srcRect l="1" r="-256" b="3881"/>
          <a:stretch/>
        </p:blipFill>
        <p:spPr>
          <a:xfrm>
            <a:off x="-31189" y="0"/>
            <a:ext cx="1234147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69" y="234879"/>
            <a:ext cx="4410578" cy="309230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2812">
            <a:off x="321423" y="281581"/>
            <a:ext cx="555206" cy="616279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359851" y="1179442"/>
            <a:ext cx="4048376" cy="1959544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3" t="6357" r="4246"/>
          <a:stretch/>
        </p:blipFill>
        <p:spPr>
          <a:xfrm>
            <a:off x="7028597" y="3468123"/>
            <a:ext cx="4957254" cy="29910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512695" y="1343606"/>
            <a:ext cx="3742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 временем люди поняли: лодка может плавать и без весел, был бы ветер. Поставили на лодку парус, и получился парусник.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05719" y="3367955"/>
            <a:ext cx="3754616" cy="319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61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b="4431"/>
          <a:stretch/>
        </p:blipFill>
        <p:spPr>
          <a:xfrm>
            <a:off x="-47327" y="0"/>
            <a:ext cx="12223539" cy="6930017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4" b="9240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84823" y="1514508"/>
            <a:ext cx="3022711" cy="226400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729">
            <a:off x="113705" y="159160"/>
            <a:ext cx="686253" cy="761742"/>
          </a:xfrm>
          <a:prstGeom prst="rect">
            <a:avLst/>
          </a:prstGeom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2652281" y="296608"/>
            <a:ext cx="6388461" cy="890446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1533" y="3548925"/>
            <a:ext cx="3058478" cy="2786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82774" y="705219"/>
            <a:ext cx="4093558" cy="2482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8920" y="3239195"/>
            <a:ext cx="3659871" cy="3267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8612209" y="6069135"/>
            <a:ext cx="1989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71520" y="6146085"/>
            <a:ext cx="2625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аравелла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5813" y="3095676"/>
            <a:ext cx="2828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ригантина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475" y="539981"/>
            <a:ext cx="4119627" cy="308972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34018" y="540031"/>
            <a:ext cx="6538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парусных судов красивые названия: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12210" y="3465008"/>
            <a:ext cx="218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Клипарт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50012" y="3465008"/>
            <a:ext cx="2238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Ладья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72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b="4232"/>
          <a:stretch/>
        </p:blipFill>
        <p:spPr>
          <a:xfrm>
            <a:off x="0" y="0"/>
            <a:ext cx="12337576" cy="6889074"/>
          </a:xfrm>
          <a:prstGeom prst="rect">
            <a:avLst/>
          </a:prstGeom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24" b="83651" l="5000" r="93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346"/>
          <a:stretch/>
        </p:blipFill>
        <p:spPr>
          <a:xfrm>
            <a:off x="5670973" y="2086887"/>
            <a:ext cx="6196083" cy="396871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1" y="252396"/>
            <a:ext cx="555206" cy="616279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420811" y="1138801"/>
            <a:ext cx="4048376" cy="2330521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Затем появился пароход. Это корабль с высокой трубой, с колесами  по бортам, а внутри у него стояла паровая машина и котёл.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2180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68530178_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64471" y="2406158"/>
            <a:ext cx="6514465" cy="3511889"/>
          </a:xfrm>
          <a:prstGeom prst="rect">
            <a:avLst/>
          </a:prstGeom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301292" y="1257963"/>
            <a:ext cx="4538043" cy="3116919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0" y="225100"/>
            <a:ext cx="555206" cy="61627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84027" y="1520993"/>
            <a:ext cx="417257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Заменили гребное колесо 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гребной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винт, убрали с корабля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паровую машину. Она много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места занимала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неё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угля нужно.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Поставили тепловые двигатели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работающие 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мазуте.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появился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теплоход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13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68530178_29.jpg"/>
          <p:cNvPicPr>
            <a:picLocks noChangeAspect="1"/>
          </p:cNvPicPr>
          <p:nvPr/>
        </p:nvPicPr>
        <p:blipFill rotWithShape="1">
          <a:blip r:embed="rId2" cstate="print"/>
          <a:srcRect b="42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949" y="4289087"/>
            <a:ext cx="5177051" cy="220753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729">
            <a:off x="441409" y="159175"/>
            <a:ext cx="686462" cy="761973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2993638" y="110959"/>
            <a:ext cx="6491555" cy="860188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кораблей –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теплоходы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0641" y="4385796"/>
            <a:ext cx="4074902" cy="23543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820" y="1057970"/>
            <a:ext cx="4510363" cy="2534251"/>
          </a:xfrm>
          <a:prstGeom prst="rect">
            <a:avLst/>
          </a:prstGeom>
        </p:spPr>
      </p:pic>
      <p:pic>
        <p:nvPicPr>
          <p:cNvPr id="13" name="Объект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" t="19125" r="3095"/>
          <a:stretch/>
        </p:blipFill>
        <p:spPr>
          <a:xfrm flipH="1">
            <a:off x="4684564" y="5392852"/>
            <a:ext cx="2018918" cy="92073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77" y="1442401"/>
            <a:ext cx="2609850" cy="17526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135" y="3106675"/>
            <a:ext cx="3730388" cy="176027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669" y="1294088"/>
            <a:ext cx="3379137" cy="263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3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045"/>
            <a:ext cx="12223539" cy="68585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1" y="1334939"/>
            <a:ext cx="3552470" cy="236400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5792" flipH="1">
            <a:off x="7929348" y="1438738"/>
            <a:ext cx="3810000" cy="3810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93" y="3936181"/>
            <a:ext cx="4197540" cy="2398594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 rot="2244860">
            <a:off x="2086639" y="5135478"/>
            <a:ext cx="477672" cy="365720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10">
            <a:off x="2071176" y="5035910"/>
            <a:ext cx="478596" cy="319064"/>
          </a:xfrm>
          <a:prstGeom prst="rect">
            <a:avLst/>
          </a:prstGeom>
        </p:spPr>
      </p:pic>
      <p:sp>
        <p:nvSpPr>
          <p:cNvPr id="22" name="Блок-схема: альтернативный процесс 21"/>
          <p:cNvSpPr/>
          <p:nvPr/>
        </p:nvSpPr>
        <p:spPr>
          <a:xfrm>
            <a:off x="1692322" y="336538"/>
            <a:ext cx="7287905" cy="919056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2113">
            <a:off x="359850" y="197805"/>
            <a:ext cx="555206" cy="616279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3655620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 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2047422" y="540853"/>
            <a:ext cx="6641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кораблей, как у людей,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9669">
            <a:off x="4101789" y="1660724"/>
            <a:ext cx="3711366" cy="247424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047422" y="6101208"/>
            <a:ext cx="3139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Морской госпиталь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29186" y="5783863"/>
            <a:ext cx="49377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Корабль для перевозки нефти – танкер.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1144" y="3343738"/>
            <a:ext cx="3349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Корабль - подъемный кран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27843" y="3814647"/>
            <a:ext cx="3761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Корабль - аэродром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965560" y="3839184"/>
            <a:ext cx="3141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Пожарный корабль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3" b="21765"/>
          <a:stretch/>
        </p:blipFill>
        <p:spPr>
          <a:xfrm flipH="1">
            <a:off x="6028023" y="4285397"/>
            <a:ext cx="5843496" cy="1514902"/>
          </a:xfrm>
        </p:spPr>
      </p:pic>
    </p:spTree>
    <p:extLst>
      <p:ext uri="{BB962C8B-B14F-4D97-AF65-F5344CB8AC3E}">
        <p14:creationId xmlns:p14="http://schemas.microsoft.com/office/powerpoint/2010/main" val="2263440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68530178_29.jpg"/>
          <p:cNvPicPr>
            <a:picLocks noChangeAspect="1"/>
          </p:cNvPicPr>
          <p:nvPr/>
        </p:nvPicPr>
        <p:blipFill rotWithShape="1">
          <a:blip r:embed="rId2" cstate="print"/>
          <a:srcRect b="46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90" b="12577"/>
          <a:stretch/>
        </p:blipFill>
        <p:spPr>
          <a:xfrm rot="615750">
            <a:off x="2241149" y="3137346"/>
            <a:ext cx="5371675" cy="347741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729">
            <a:off x="120056" y="171478"/>
            <a:ext cx="663511" cy="736498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185612" y="1163751"/>
            <a:ext cx="4048376" cy="2330521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                                             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78642" y="1397675"/>
            <a:ext cx="38623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наши дни люди построили особые корабли, которые работают на атомном топливе.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0" t="11700" r="8081"/>
          <a:stretch/>
        </p:blipFill>
        <p:spPr>
          <a:xfrm flipH="1">
            <a:off x="6115310" y="365125"/>
            <a:ext cx="5854890" cy="35126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85386" y="6086901"/>
            <a:ext cx="24647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Подводная лодка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56143" y="3657600"/>
            <a:ext cx="240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Атомный ледокол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91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68530178_29.jpg"/>
          <p:cNvPicPr>
            <a:picLocks noChangeAspect="1"/>
          </p:cNvPicPr>
          <p:nvPr/>
        </p:nvPicPr>
        <p:blipFill rotWithShape="1">
          <a:blip r:embed="rId2" cstate="print"/>
          <a:srcRect b="368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7973" y="4234391"/>
            <a:ext cx="4825181" cy="203023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729">
            <a:off x="285874" y="226706"/>
            <a:ext cx="677357" cy="751867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3749765" y="148201"/>
            <a:ext cx="4048376" cy="699001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3" t="8024" r="15987" b="14112"/>
          <a:stretch/>
        </p:blipFill>
        <p:spPr>
          <a:xfrm flipH="1">
            <a:off x="3961239" y="2261208"/>
            <a:ext cx="4000676" cy="3294675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90" b="12577"/>
          <a:stretch/>
        </p:blipFill>
        <p:spPr>
          <a:xfrm rot="615750">
            <a:off x="852291" y="4177998"/>
            <a:ext cx="3550500" cy="22984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33753" y="222851"/>
            <a:ext cx="3554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Военные    корабли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84"/>
          <a:stretch/>
        </p:blipFill>
        <p:spPr>
          <a:xfrm flipH="1">
            <a:off x="259832" y="1465572"/>
            <a:ext cx="4672368" cy="15912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47091" y="1434118"/>
            <a:ext cx="3625809" cy="198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33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68530178_29.jpg"/>
          <p:cNvPicPr>
            <a:picLocks noChangeAspect="1"/>
          </p:cNvPicPr>
          <p:nvPr/>
        </p:nvPicPr>
        <p:blipFill rotWithShape="1">
          <a:blip r:embed="rId2" cstate="print"/>
          <a:srcRect l="12761" t="45754" b="3078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081" y="806729"/>
            <a:ext cx="11555819" cy="3408918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9600" b="1" i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89910" y="5322627"/>
            <a:ext cx="1663889" cy="1337480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 algn="r">
              <a:buNone/>
            </a:pP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729">
            <a:off x="729337" y="764815"/>
            <a:ext cx="1298365" cy="144118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27546" y="327546"/>
            <a:ext cx="11651354" cy="6196084"/>
          </a:xfrm>
          <a:prstGeom prst="roundRect">
            <a:avLst/>
          </a:prstGeom>
          <a:noFill/>
          <a:ln w="76200">
            <a:solidFill>
              <a:srgbClr val="0070C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754756">
            <a:off x="2498438" y="1992269"/>
            <a:ext cx="712252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8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Вы молодцы.</a:t>
            </a:r>
            <a:endParaRPr lang="ru-RU" sz="8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0" t="50454"/>
          <a:stretch/>
        </p:blipFill>
        <p:spPr>
          <a:xfrm>
            <a:off x="7845609" y="3425588"/>
            <a:ext cx="2438400" cy="226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4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324</Words>
  <Application>Microsoft Office PowerPoint</Application>
  <PresentationFormat>Широкоэкранный</PresentationFormat>
  <Paragraphs>59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 История водного транспорта.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</vt:vector>
  </TitlesOfParts>
  <Company>ЗАО "Группа "СВЭЛ"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mama</dc:creator>
  <cp:lastModifiedBy>mama</cp:lastModifiedBy>
  <cp:revision>83</cp:revision>
  <dcterms:created xsi:type="dcterms:W3CDTF">2022-03-10T17:00:04Z</dcterms:created>
  <dcterms:modified xsi:type="dcterms:W3CDTF">2022-03-27T03:07:47Z</dcterms:modified>
</cp:coreProperties>
</file>