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6E3CAB-493A-4174-96CD-44D679ECB5DD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F7D7B-E51D-4F55-8A3E-2D945929C8E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а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57166"/>
            <a:ext cx="3503077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1000108"/>
            <a:ext cx="7851648" cy="1828800"/>
          </a:xfrm>
        </p:spPr>
        <p:txBody>
          <a:bodyPr>
            <a:noAutofit/>
          </a:bodyPr>
          <a:lstStyle/>
          <a:p>
            <a:r>
              <a:rPr lang="ru-RU" sz="66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Занятие-презентация</a:t>
            </a:r>
            <a:r>
              <a:rPr lang="ru-RU" sz="6600" dirty="0" smtClean="0"/>
              <a:t> 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2857496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«Дикие звери жарких и холодных стран»</a:t>
            </a:r>
            <a:endParaRPr lang="ru-RU" sz="4000" dirty="0"/>
          </a:p>
        </p:txBody>
      </p:sp>
      <p:pic>
        <p:nvPicPr>
          <p:cNvPr id="5" name="Рисунок 4" descr="хол.jpg"/>
          <p:cNvPicPr>
            <a:picLocks noChangeAspect="1"/>
          </p:cNvPicPr>
          <p:nvPr/>
        </p:nvPicPr>
        <p:blipFill>
          <a:blip r:embed="rId3"/>
          <a:srcRect b="5063"/>
          <a:stretch>
            <a:fillRect/>
          </a:stretch>
        </p:blipFill>
        <p:spPr>
          <a:xfrm>
            <a:off x="2428860" y="4120188"/>
            <a:ext cx="4051878" cy="2737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571868" y="0"/>
            <a:ext cx="5208442" cy="500066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МБУ</a:t>
            </a:r>
            <a:r>
              <a:rPr kumimoji="0" lang="ru-RU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ДО ЦВР «Гармония» г. Тихорецка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643670" y="4572008"/>
            <a:ext cx="2500330" cy="214314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Подготовила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Бородачева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Е.Н.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педагог дополнительного образования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	    </a:t>
            </a:r>
            <a:r>
              <a:rPr lang="ru-RU" b="1" dirty="0" smtClean="0"/>
              <a:t>ЮГ</a:t>
            </a:r>
            <a:r>
              <a:rPr lang="ru-RU" dirty="0" smtClean="0"/>
              <a:t>				</a:t>
            </a:r>
            <a:r>
              <a:rPr lang="ru-RU" b="1" dirty="0" smtClean="0"/>
              <a:t>СЕВЕР</a:t>
            </a:r>
            <a:endParaRPr lang="ru-RU" b="1" dirty="0"/>
          </a:p>
        </p:txBody>
      </p:sp>
      <p:pic>
        <p:nvPicPr>
          <p:cNvPr id="7" name="Содержимое 6" descr="пальма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41959" y="1920875"/>
            <a:ext cx="3069082" cy="4433888"/>
          </a:xfrm>
        </p:spPr>
      </p:pic>
      <p:pic>
        <p:nvPicPr>
          <p:cNvPr id="8" name="Содержимое 7" descr="свер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928802"/>
            <a:ext cx="4038600" cy="4429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stockphoto-950586596-17066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7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785794"/>
            <a:ext cx="7772400" cy="1362456"/>
          </a:xfrm>
        </p:spPr>
        <p:txBody>
          <a:bodyPr/>
          <a:lstStyle/>
          <a:p>
            <a:r>
              <a:rPr lang="ru-RU" dirty="0" smtClean="0"/>
              <a:t>	</a:t>
            </a:r>
            <a:endParaRPr lang="ru-RU" b="1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500034" y="928670"/>
            <a:ext cx="7772400" cy="150971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Царь зверей он и не диво – 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Вон какая роскошь – грива! 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Хоть кошачий рык, но грозный 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Лапы – мощь, и взгляд серьезный </a:t>
            </a:r>
            <a:endParaRPr lang="ru-RU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10" name="Содержимое 12" descr="images (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71670" y="2928934"/>
            <a:ext cx="4000528" cy="31115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stockphoto-950586596-17066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7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785794"/>
            <a:ext cx="7772400" cy="1362456"/>
          </a:xfrm>
        </p:spPr>
        <p:txBody>
          <a:bodyPr/>
          <a:lstStyle/>
          <a:p>
            <a:r>
              <a:rPr lang="ru-RU" dirty="0" smtClean="0"/>
              <a:t>	</a:t>
            </a:r>
            <a:endParaRPr lang="ru-RU" b="1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500034" y="571480"/>
            <a:ext cx="7772400" cy="186690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Он высокий, он огромный,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Он похож на кран подъемный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Только это кран живой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С настоящей головой. 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Тот из вас будет прав 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Кто ответит нам…</a:t>
            </a:r>
            <a:endParaRPr lang="ru-RU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5" descr="gir588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214546" y="2500306"/>
            <a:ext cx="4286280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stockphoto-950586596-17066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7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785794"/>
            <a:ext cx="7772400" cy="1362456"/>
          </a:xfrm>
        </p:spPr>
        <p:txBody>
          <a:bodyPr/>
          <a:lstStyle/>
          <a:p>
            <a:r>
              <a:rPr lang="ru-RU" dirty="0" smtClean="0"/>
              <a:t>	</a:t>
            </a:r>
            <a:endParaRPr lang="ru-RU" b="1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500034" y="928670"/>
            <a:ext cx="7772400" cy="150971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Я в пижаме полосатой,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Очень теплой, волосатой. 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Не лошадка я, но все же </a:t>
            </a:r>
          </a:p>
          <a:p>
            <a:pPr algn="ctr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На лошадку я похожа</a:t>
            </a:r>
            <a:endParaRPr lang="ru-RU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5" descr="zebr008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3429000"/>
            <a:ext cx="4096940" cy="2982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stockphoto-523820702-17066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95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714356"/>
            <a:ext cx="7772400" cy="1964836"/>
          </a:xfrm>
        </p:spPr>
        <p:txBody>
          <a:bodyPr/>
          <a:lstStyle/>
          <a:p>
            <a:pPr algn="ctr">
              <a:lnSpc>
                <a:spcPct val="107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</a:pP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  <a:t>На деревьях все лежу</a:t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  <a:t>Свесив лапки я гляжу</a:t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  <a:t>Лень такая у меня</a:t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  <a:t>И такая, вся родня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ленивец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2738442"/>
            <a:ext cx="3695699" cy="4119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6432601_10-p-bambuk-fon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  <a:t>Этот мишка бело-черный.</a:t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  <a:t>Он доверчивый, незлобный.</a:t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  <a:t>Очень редко встретишь, правда,</a:t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  <a:latin typeface="+mn-lt"/>
                <a:ea typeface="+mn-ea"/>
                <a:cs typeface="+mn-cs"/>
              </a:rPr>
              <a:t>Мишку по прозванью...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панд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2857496"/>
            <a:ext cx="3810000" cy="3833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тундр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51" y="0"/>
            <a:ext cx="917975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тундре белый лис гуляет,</a:t>
            </a: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Мышек маленьких пугает.</a:t>
            </a: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Очень хитрый он ловец.</a:t>
            </a: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Как зовут его? </a:t>
            </a:r>
            <a:endParaRPr lang="ru-RU" sz="36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песец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3000372"/>
            <a:ext cx="3500462" cy="2892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wpapers_ru_Зимние-горы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Высоко в горах живет</a:t>
            </a:r>
            <a:b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Этот хищный снежный кот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бар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2714620"/>
            <a:ext cx="47625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ор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15"/>
            <a:ext cx="9144000" cy="68782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Этот котик не мурчит,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Не шипит и не рычит.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море он купается,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Рыбкой там питается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котик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3048000"/>
            <a:ext cx="47625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ор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15"/>
            <a:ext cx="9144000" cy="68782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Здесь Ледовитый океан.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Плывёт на льдине капитан.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Он в белой шубе, он лохмат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Как брат лесной, он косолап.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мед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786058"/>
            <a:ext cx="47625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тундр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51" y="0"/>
            <a:ext cx="917975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Он для всех хороший друг 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тундре, где Полярный круг. 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Есть рога и тёплый мех, 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что зимой так греет всех. 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Возит нарты далеко, 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 ним на Севере легко. 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Ищет ягель целый день.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Это…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 descr="rangifer-tarandus_01.dc0455fd11ca8728fc67ab6ad7351ae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2786058"/>
            <a:ext cx="47625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129</TotalTime>
  <Words>132</Words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Занятие-презентация </vt:lpstr>
      <vt:lpstr>     ЮГ    СЕВЕР</vt:lpstr>
      <vt:lpstr> </vt:lpstr>
      <vt:lpstr> </vt:lpstr>
      <vt:lpstr> </vt:lpstr>
      <vt:lpstr>На деревьях все лежу Свесив лапки я гляжу Лень такая у меня И такая, вся родня</vt:lpstr>
      <vt:lpstr>Этот мишка бело-черный. Он доверчивый, незлобный. Очень редко встретишь, правда, Мишку по прозванью...</vt:lpstr>
      <vt:lpstr>В тундре белый лис гуляет, Мышек маленьких пугает. Очень хитрый он ловец. Как зовут его? </vt:lpstr>
      <vt:lpstr>Высоко в горах живет Этот хищный снежный кот</vt:lpstr>
      <vt:lpstr>Этот котик не мурчит, Не шипит и не рычит. В море он купается, Рыбкой там питается</vt:lpstr>
      <vt:lpstr>Здесь Ледовитый океан. Плывёт на льдине капитан. Он в белой шубе, он лохмат Как брат лесной, он косолап. </vt:lpstr>
      <vt:lpstr>Он для всех хороший друг  в тундре, где Полярный круг.  Есть рога и тёплый мех,  что зимой так греет всех.  Возит нарты далеко,  с ним на Севере легко.  Ищет ягель целый день. Это…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777</dc:creator>
  <cp:lastModifiedBy>777</cp:lastModifiedBy>
  <cp:revision>16</cp:revision>
  <dcterms:created xsi:type="dcterms:W3CDTF">2021-12-11T14:01:21Z</dcterms:created>
  <dcterms:modified xsi:type="dcterms:W3CDTF">2022-04-03T16:03:56Z</dcterms:modified>
</cp:coreProperties>
</file>