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9" r:id="rId2"/>
    <p:sldId id="287" r:id="rId3"/>
    <p:sldId id="260" r:id="rId4"/>
    <p:sldId id="291" r:id="rId5"/>
    <p:sldId id="288" r:id="rId6"/>
    <p:sldId id="289" r:id="rId7"/>
    <p:sldId id="275" r:id="rId8"/>
    <p:sldId id="257" r:id="rId9"/>
    <p:sldId id="276" r:id="rId10"/>
    <p:sldId id="277" r:id="rId11"/>
    <p:sldId id="265" r:id="rId12"/>
    <p:sldId id="295" r:id="rId13"/>
    <p:sldId id="298" r:id="rId14"/>
    <p:sldId id="286" r:id="rId15"/>
    <p:sldId id="283" r:id="rId16"/>
    <p:sldId id="292" r:id="rId17"/>
    <p:sldId id="282" r:id="rId18"/>
    <p:sldId id="284" r:id="rId19"/>
    <p:sldId id="294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катерина Поздеева" initials="ЕП" lastIdx="1" clrIdx="0">
    <p:extLst>
      <p:ext uri="{19B8F6BF-5375-455C-9EA6-DF929625EA0E}">
        <p15:presenceInfo xmlns:p15="http://schemas.microsoft.com/office/powerpoint/2012/main" userId="Екатерина Поздее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70C0"/>
    <a:srgbClr val="002768"/>
    <a:srgbClr val="0066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2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F25EC48-F04A-402C-B83D-4643AFA425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334F930-6E1D-4186-964C-DFC198A1CB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5BCDD-1940-4A31-AA1D-4AD54D20B4A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4B3AD9A-944D-442D-BDFF-B17A732709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4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A31A13-9B15-41F6-83E5-81FD5913A7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C2AF1-F637-41ED-B0BA-7FD8553158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375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81F53-1B4A-4B6A-A0D5-4E8AD04174B9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4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490E6-A82E-46C5-8EB2-6E9ECE9C7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5222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https://kartinkof.club/kartinki/den/12525-kartinki-na-den-geodezista-48-foto.html</a:t>
            </a:r>
            <a:endParaRPr lang="ru-RU" dirty="0"/>
          </a:p>
          <a:p>
            <a:r>
              <a:rPr lang="en-US" dirty="0"/>
              <a:t>https://vuzopedia.ru/professii/1420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1F4D8-AA48-5043-B464-C12D4B3F3E1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730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826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https://kartinkof.club/kartinki/den/12525-kartinki-na-den-geodezista-48-foto.html</a:t>
            </a:r>
            <a:endParaRPr lang="ru-RU" dirty="0"/>
          </a:p>
          <a:p>
            <a:r>
              <a:rPr lang="en-US" dirty="0"/>
              <a:t>https://vuzopedia.ru/professii/1420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1F4D8-AA48-5043-B464-C12D4B3F3E1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096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79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92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644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CADB-CAA7-40AC-AA6C-69302F688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84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976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0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596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84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19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31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57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9AB05-5609-4249-9410-CB8267CC2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8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wmf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Прямоугольник 1023">
            <a:extLst>
              <a:ext uri="{FF2B5EF4-FFF2-40B4-BE49-F238E27FC236}">
                <a16:creationId xmlns:a16="http://schemas.microsoft.com/office/drawing/2014/main" id="{BE494123-75DE-4710-95E4-9C9763863A07}"/>
              </a:ext>
            </a:extLst>
          </p:cNvPr>
          <p:cNvSpPr/>
          <p:nvPr/>
        </p:nvSpPr>
        <p:spPr>
          <a:xfrm>
            <a:off x="276447" y="124926"/>
            <a:ext cx="823735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Жили-были дед да баба. Испекла баба Колобок да 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положила его остывать на окошко. А Колобок прыг с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окошка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покатился по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Катится он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мимо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,  мимо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да по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 в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Встретил он и зайца у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тернового, и медведя у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. Да повстречал у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беду свою лису рыжую. Тут сказка и закончилась</a:t>
            </a:r>
          </a:p>
        </p:txBody>
      </p:sp>
      <p:pic>
        <p:nvPicPr>
          <p:cNvPr id="115" name="Рисунок 114" descr="hello_html_20f6e88c.png">
            <a:extLst>
              <a:ext uri="{FF2B5EF4-FFF2-40B4-BE49-F238E27FC236}">
                <a16:creationId xmlns:a16="http://schemas.microsoft.com/office/drawing/2014/main" id="{61F036FD-6537-415D-93FA-2BFADC28FD7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583" y="1065968"/>
            <a:ext cx="1210962" cy="644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Рисунок 115" descr="http://turizm.beluo.ru/images/clip_image4035.gif">
            <a:extLst>
              <a:ext uri="{FF2B5EF4-FFF2-40B4-BE49-F238E27FC236}">
                <a16:creationId xmlns:a16="http://schemas.microsoft.com/office/drawing/2014/main" id="{5EBD8E0C-4B0C-4F3C-9AB3-9E153EA7225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654" y="997449"/>
            <a:ext cx="713296" cy="644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Рисунок 116" descr="hello_html_20af7d1d.png">
            <a:extLst>
              <a:ext uri="{FF2B5EF4-FFF2-40B4-BE49-F238E27FC236}">
                <a16:creationId xmlns:a16="http://schemas.microsoft.com/office/drawing/2014/main" id="{1DC158D1-FF7D-4A79-AC6B-37AC8243696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557" y="1733296"/>
            <a:ext cx="715507" cy="963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Рисунок 117" descr="http://www.whitewater.ru/tourism/misc/topograph/93.jpg">
            <a:extLst>
              <a:ext uri="{FF2B5EF4-FFF2-40B4-BE49-F238E27FC236}">
                <a16:creationId xmlns:a16="http://schemas.microsoft.com/office/drawing/2014/main" id="{384E1654-E4D3-40F2-A281-C24DB5E95E6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021" y="1743942"/>
            <a:ext cx="1210961" cy="65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Рисунок 118" descr="hello_html_m774f35e4.png">
            <a:extLst>
              <a:ext uri="{FF2B5EF4-FFF2-40B4-BE49-F238E27FC236}">
                <a16:creationId xmlns:a16="http://schemas.microsoft.com/office/drawing/2014/main" id="{BFDD079F-0D84-4132-9578-49DEA8D0AD8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474862" y="1733296"/>
            <a:ext cx="973816" cy="738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Рисунок 119" descr="hello_html_md368fc1.png">
            <a:extLst>
              <a:ext uri="{FF2B5EF4-FFF2-40B4-BE49-F238E27FC236}">
                <a16:creationId xmlns:a16="http://schemas.microsoft.com/office/drawing/2014/main" id="{F559F2B7-2C6B-4D3C-9582-F4FD91FF86B6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1951023"/>
            <a:ext cx="1543411" cy="521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Рисунок 121" descr="hello_html_1fdf5acd.png">
            <a:extLst>
              <a:ext uri="{FF2B5EF4-FFF2-40B4-BE49-F238E27FC236}">
                <a16:creationId xmlns:a16="http://schemas.microsoft.com/office/drawing/2014/main" id="{5D3A3118-F088-48FE-906A-D25FFCE70BCB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848" y="2571750"/>
            <a:ext cx="1386222" cy="79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Рисунок 122" descr="hello_html_m73bc68aa.png">
            <a:extLst>
              <a:ext uri="{FF2B5EF4-FFF2-40B4-BE49-F238E27FC236}">
                <a16:creationId xmlns:a16="http://schemas.microsoft.com/office/drawing/2014/main" id="{B5C0C6FC-32B9-42A1-B272-35E69D4B6735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378" y="3209042"/>
            <a:ext cx="773483" cy="6537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42A24FC-F98C-4EA8-9D72-D1762FF96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AB05-5609-4249-9410-CB8267CC2B53}" type="slidenum">
              <a:rPr lang="zh-CN" altLang="en-US" smtClean="0"/>
              <a:pPr/>
              <a:t>1</a:t>
            </a:fld>
            <a:endParaRPr lang="zh-CN" alt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1B919B-20E8-443C-A3D0-559CC1DA07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90583" y="2630103"/>
            <a:ext cx="1014438" cy="7803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BEE57E4-90C6-4D03-B7CF-4FD263524CD7}"/>
              </a:ext>
            </a:extLst>
          </p:cNvPr>
          <p:cNvSpPr/>
          <p:nvPr/>
        </p:nvSpPr>
        <p:spPr>
          <a:xfrm>
            <a:off x="1070344" y="4102815"/>
            <a:ext cx="1180769" cy="5524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лилиния 97">
            <a:extLst>
              <a:ext uri="{FF2B5EF4-FFF2-40B4-BE49-F238E27FC236}">
                <a16:creationId xmlns:a16="http://schemas.microsoft.com/office/drawing/2014/main" id="{2755CA76-E40D-42CC-A600-B2828F950D97}"/>
              </a:ext>
            </a:extLst>
          </p:cNvPr>
          <p:cNvSpPr/>
          <p:nvPr/>
        </p:nvSpPr>
        <p:spPr>
          <a:xfrm>
            <a:off x="1179550" y="4114082"/>
            <a:ext cx="1071563" cy="552450"/>
          </a:xfrm>
          <a:custGeom>
            <a:avLst/>
            <a:gdLst>
              <a:gd name="connsiteX0" fmla="*/ 0 w 995082"/>
              <a:gd name="connsiteY0" fmla="*/ 528917 h 555811"/>
              <a:gd name="connsiteX1" fmla="*/ 17929 w 995082"/>
              <a:gd name="connsiteY1" fmla="*/ 448235 h 555811"/>
              <a:gd name="connsiteX2" fmla="*/ 53788 w 995082"/>
              <a:gd name="connsiteY2" fmla="*/ 394447 h 555811"/>
              <a:gd name="connsiteX3" fmla="*/ 71718 w 995082"/>
              <a:gd name="connsiteY3" fmla="*/ 367553 h 555811"/>
              <a:gd name="connsiteX4" fmla="*/ 80682 w 995082"/>
              <a:gd name="connsiteY4" fmla="*/ 340658 h 555811"/>
              <a:gd name="connsiteX5" fmla="*/ 152400 w 995082"/>
              <a:gd name="connsiteY5" fmla="*/ 277906 h 555811"/>
              <a:gd name="connsiteX6" fmla="*/ 206188 w 995082"/>
              <a:gd name="connsiteY6" fmla="*/ 259976 h 555811"/>
              <a:gd name="connsiteX7" fmla="*/ 340659 w 995082"/>
              <a:gd name="connsiteY7" fmla="*/ 251011 h 555811"/>
              <a:gd name="connsiteX8" fmla="*/ 502024 w 995082"/>
              <a:gd name="connsiteY8" fmla="*/ 251011 h 555811"/>
              <a:gd name="connsiteX9" fmla="*/ 681318 w 995082"/>
              <a:gd name="connsiteY9" fmla="*/ 242047 h 555811"/>
              <a:gd name="connsiteX10" fmla="*/ 735106 w 995082"/>
              <a:gd name="connsiteY10" fmla="*/ 224117 h 555811"/>
              <a:gd name="connsiteX11" fmla="*/ 753035 w 995082"/>
              <a:gd name="connsiteY11" fmla="*/ 197223 h 555811"/>
              <a:gd name="connsiteX12" fmla="*/ 770965 w 995082"/>
              <a:gd name="connsiteY12" fmla="*/ 179294 h 555811"/>
              <a:gd name="connsiteX13" fmla="*/ 851647 w 995082"/>
              <a:gd name="connsiteY13" fmla="*/ 107576 h 555811"/>
              <a:gd name="connsiteX14" fmla="*/ 896471 w 995082"/>
              <a:gd name="connsiteY14" fmla="*/ 62753 h 555811"/>
              <a:gd name="connsiteX15" fmla="*/ 923365 w 995082"/>
              <a:gd name="connsiteY15" fmla="*/ 53788 h 555811"/>
              <a:gd name="connsiteX16" fmla="*/ 968188 w 995082"/>
              <a:gd name="connsiteY16" fmla="*/ 26894 h 555811"/>
              <a:gd name="connsiteX17" fmla="*/ 995082 w 995082"/>
              <a:gd name="connsiteY17" fmla="*/ 0 h 555811"/>
              <a:gd name="connsiteX18" fmla="*/ 977153 w 995082"/>
              <a:gd name="connsiteY18" fmla="*/ 188258 h 555811"/>
              <a:gd name="connsiteX19" fmla="*/ 197224 w 995082"/>
              <a:gd name="connsiteY19" fmla="*/ 555811 h 555811"/>
              <a:gd name="connsiteX20" fmla="*/ 179294 w 995082"/>
              <a:gd name="connsiteY20" fmla="*/ 546847 h 55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95082" h="555811">
                <a:moveTo>
                  <a:pt x="0" y="528917"/>
                </a:moveTo>
                <a:cubicBezTo>
                  <a:pt x="2431" y="514329"/>
                  <a:pt x="7422" y="467148"/>
                  <a:pt x="17929" y="448235"/>
                </a:cubicBezTo>
                <a:cubicBezTo>
                  <a:pt x="28394" y="429398"/>
                  <a:pt x="41835" y="412376"/>
                  <a:pt x="53788" y="394447"/>
                </a:cubicBezTo>
                <a:lnTo>
                  <a:pt x="71718" y="367553"/>
                </a:lnTo>
                <a:cubicBezTo>
                  <a:pt x="74706" y="358588"/>
                  <a:pt x="75012" y="348218"/>
                  <a:pt x="80682" y="340658"/>
                </a:cubicBezTo>
                <a:cubicBezTo>
                  <a:pt x="91653" y="326031"/>
                  <a:pt x="129071" y="288274"/>
                  <a:pt x="152400" y="277906"/>
                </a:cubicBezTo>
                <a:cubicBezTo>
                  <a:pt x="169670" y="270230"/>
                  <a:pt x="188259" y="265953"/>
                  <a:pt x="206188" y="259976"/>
                </a:cubicBezTo>
                <a:cubicBezTo>
                  <a:pt x="248806" y="245770"/>
                  <a:pt x="295835" y="253999"/>
                  <a:pt x="340659" y="251011"/>
                </a:cubicBezTo>
                <a:cubicBezTo>
                  <a:pt x="443501" y="230444"/>
                  <a:pt x="319624" y="251011"/>
                  <a:pt x="502024" y="251011"/>
                </a:cubicBezTo>
                <a:cubicBezTo>
                  <a:pt x="561863" y="251011"/>
                  <a:pt x="621553" y="245035"/>
                  <a:pt x="681318" y="242047"/>
                </a:cubicBezTo>
                <a:lnTo>
                  <a:pt x="735106" y="224117"/>
                </a:lnTo>
                <a:cubicBezTo>
                  <a:pt x="745327" y="220710"/>
                  <a:pt x="746304" y="205636"/>
                  <a:pt x="753035" y="197223"/>
                </a:cubicBezTo>
                <a:cubicBezTo>
                  <a:pt x="758315" y="190623"/>
                  <a:pt x="764472" y="184705"/>
                  <a:pt x="770965" y="179294"/>
                </a:cubicBezTo>
                <a:cubicBezTo>
                  <a:pt x="850101" y="113349"/>
                  <a:pt x="758962" y="200262"/>
                  <a:pt x="851647" y="107576"/>
                </a:cubicBezTo>
                <a:lnTo>
                  <a:pt x="896471" y="62753"/>
                </a:lnTo>
                <a:cubicBezTo>
                  <a:pt x="903153" y="56071"/>
                  <a:pt x="914400" y="56776"/>
                  <a:pt x="923365" y="53788"/>
                </a:cubicBezTo>
                <a:cubicBezTo>
                  <a:pt x="968792" y="8359"/>
                  <a:pt x="910003" y="61804"/>
                  <a:pt x="968188" y="26894"/>
                </a:cubicBezTo>
                <a:lnTo>
                  <a:pt x="995082" y="0"/>
                </a:lnTo>
                <a:lnTo>
                  <a:pt x="977153" y="188258"/>
                </a:lnTo>
                <a:lnTo>
                  <a:pt x="197224" y="555811"/>
                </a:lnTo>
                <a:lnTo>
                  <a:pt x="179294" y="546847"/>
                </a:lnTo>
              </a:path>
            </a:pathLst>
          </a:cu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6C1B7DE4-5AD3-4DE8-B6F1-7129EA27B180}"/>
              </a:ext>
            </a:extLst>
          </p:cNvPr>
          <p:cNvCxnSpPr/>
          <p:nvPr/>
        </p:nvCxnSpPr>
        <p:spPr>
          <a:xfrm rot="10800000" flipV="1">
            <a:off x="1322425" y="4440952"/>
            <a:ext cx="285750" cy="15875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271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20FF566-1C1A-49F0-8B7D-9042890B6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307" y="510777"/>
            <a:ext cx="3227424" cy="326350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Какие высоты имеют западный склон и восточный склон?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Смотрим стр. 50 учебника (первые 2 абзаца)</a:t>
            </a:r>
          </a:p>
        </p:txBody>
      </p:sp>
      <p:pic>
        <p:nvPicPr>
          <p:cNvPr id="5" name="Рисунок 4" descr="https://fs.znanio.ru/8c0997/20/df/9013a5cdbc19e01de5d5901c8d0efd3555.jpg">
            <a:extLst>
              <a:ext uri="{FF2B5EF4-FFF2-40B4-BE49-F238E27FC236}">
                <a16:creationId xmlns:a16="http://schemas.microsoft.com/office/drawing/2014/main" id="{4AF9290C-A47B-4C6B-92E6-10744DEC10B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18" y="510777"/>
            <a:ext cx="4756297" cy="41685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омер слайда 9">
            <a:extLst>
              <a:ext uri="{FF2B5EF4-FFF2-40B4-BE49-F238E27FC236}">
                <a16:creationId xmlns:a16="http://schemas.microsoft.com/office/drawing/2014/main" id="{576E0F42-EA63-4479-B89B-31031D8F3C80}"/>
              </a:ext>
            </a:extLst>
          </p:cNvPr>
          <p:cNvSpPr txBox="1">
            <a:spLocks/>
          </p:cNvSpPr>
          <p:nvPr/>
        </p:nvSpPr>
        <p:spPr>
          <a:xfrm>
            <a:off x="8465731" y="4764656"/>
            <a:ext cx="572679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7634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FDB8F1B1-3E22-48CF-8953-B7E11BD1AB30}"/>
              </a:ext>
            </a:extLst>
          </p:cNvPr>
          <p:cNvSpPr/>
          <p:nvPr/>
        </p:nvSpPr>
        <p:spPr>
          <a:xfrm>
            <a:off x="6209542" y="4221659"/>
            <a:ext cx="3086093" cy="1205024"/>
          </a:xfrm>
          <a:custGeom>
            <a:avLst/>
            <a:gdLst>
              <a:gd name="connsiteX0" fmla="*/ 8936 w 3086093"/>
              <a:gd name="connsiteY0" fmla="*/ 21265 h 1205024"/>
              <a:gd name="connsiteX1" fmla="*/ 8936 w 3086093"/>
              <a:gd name="connsiteY1" fmla="*/ 21265 h 1205024"/>
              <a:gd name="connsiteX2" fmla="*/ 72731 w 3086093"/>
              <a:gd name="connsiteY2" fmla="*/ 7089 h 1205024"/>
              <a:gd name="connsiteX3" fmla="*/ 93997 w 3086093"/>
              <a:gd name="connsiteY3" fmla="*/ 0 h 1205024"/>
              <a:gd name="connsiteX4" fmla="*/ 405885 w 3086093"/>
              <a:gd name="connsiteY4" fmla="*/ 7089 h 1205024"/>
              <a:gd name="connsiteX5" fmla="*/ 469680 w 3086093"/>
              <a:gd name="connsiteY5" fmla="*/ 14177 h 1205024"/>
              <a:gd name="connsiteX6" fmla="*/ 724862 w 3086093"/>
              <a:gd name="connsiteY6" fmla="*/ 28354 h 1205024"/>
              <a:gd name="connsiteX7" fmla="*/ 753215 w 3086093"/>
              <a:gd name="connsiteY7" fmla="*/ 35442 h 1205024"/>
              <a:gd name="connsiteX8" fmla="*/ 809922 w 3086093"/>
              <a:gd name="connsiteY8" fmla="*/ 42531 h 1205024"/>
              <a:gd name="connsiteX9" fmla="*/ 859541 w 3086093"/>
              <a:gd name="connsiteY9" fmla="*/ 49619 h 1205024"/>
              <a:gd name="connsiteX10" fmla="*/ 894983 w 3086093"/>
              <a:gd name="connsiteY10" fmla="*/ 56707 h 1205024"/>
              <a:gd name="connsiteX11" fmla="*/ 944601 w 3086093"/>
              <a:gd name="connsiteY11" fmla="*/ 63796 h 1205024"/>
              <a:gd name="connsiteX12" fmla="*/ 1015485 w 3086093"/>
              <a:gd name="connsiteY12" fmla="*/ 85061 h 1205024"/>
              <a:gd name="connsiteX13" fmla="*/ 1334462 w 3086093"/>
              <a:gd name="connsiteY13" fmla="*/ 92149 h 1205024"/>
              <a:gd name="connsiteX14" fmla="*/ 1391169 w 3086093"/>
              <a:gd name="connsiteY14" fmla="*/ 106326 h 1205024"/>
              <a:gd name="connsiteX15" fmla="*/ 1440787 w 3086093"/>
              <a:gd name="connsiteY15" fmla="*/ 127591 h 1205024"/>
              <a:gd name="connsiteX16" fmla="*/ 1454964 w 3086093"/>
              <a:gd name="connsiteY16" fmla="*/ 148856 h 1205024"/>
              <a:gd name="connsiteX17" fmla="*/ 1483317 w 3086093"/>
              <a:gd name="connsiteY17" fmla="*/ 163033 h 1205024"/>
              <a:gd name="connsiteX18" fmla="*/ 1532936 w 3086093"/>
              <a:gd name="connsiteY18" fmla="*/ 177210 h 1205024"/>
              <a:gd name="connsiteX19" fmla="*/ 1625085 w 3086093"/>
              <a:gd name="connsiteY19" fmla="*/ 205563 h 1205024"/>
              <a:gd name="connsiteX20" fmla="*/ 1724322 w 3086093"/>
              <a:gd name="connsiteY20" fmla="*/ 219740 h 1205024"/>
              <a:gd name="connsiteX21" fmla="*/ 1873178 w 3086093"/>
              <a:gd name="connsiteY21" fmla="*/ 212651 h 1205024"/>
              <a:gd name="connsiteX22" fmla="*/ 1993680 w 3086093"/>
              <a:gd name="connsiteY22" fmla="*/ 198475 h 1205024"/>
              <a:gd name="connsiteX23" fmla="*/ 2029122 w 3086093"/>
              <a:gd name="connsiteY23" fmla="*/ 191386 h 1205024"/>
              <a:gd name="connsiteX24" fmla="*/ 2192155 w 3086093"/>
              <a:gd name="connsiteY24" fmla="*/ 198475 h 1205024"/>
              <a:gd name="connsiteX25" fmla="*/ 2270127 w 3086093"/>
              <a:gd name="connsiteY25" fmla="*/ 212651 h 1205024"/>
              <a:gd name="connsiteX26" fmla="*/ 2348099 w 3086093"/>
              <a:gd name="connsiteY26" fmla="*/ 219740 h 1205024"/>
              <a:gd name="connsiteX27" fmla="*/ 2489866 w 3086093"/>
              <a:gd name="connsiteY27" fmla="*/ 212651 h 1205024"/>
              <a:gd name="connsiteX28" fmla="*/ 2539485 w 3086093"/>
              <a:gd name="connsiteY28" fmla="*/ 205563 h 1205024"/>
              <a:gd name="connsiteX29" fmla="*/ 2567838 w 3086093"/>
              <a:gd name="connsiteY29" fmla="*/ 198475 h 1205024"/>
              <a:gd name="connsiteX30" fmla="*/ 2695429 w 3086093"/>
              <a:gd name="connsiteY30" fmla="*/ 191386 h 1205024"/>
              <a:gd name="connsiteX31" fmla="*/ 2823020 w 3086093"/>
              <a:gd name="connsiteY31" fmla="*/ 177210 h 1205024"/>
              <a:gd name="connsiteX32" fmla="*/ 2964787 w 3086093"/>
              <a:gd name="connsiteY32" fmla="*/ 184298 h 1205024"/>
              <a:gd name="connsiteX33" fmla="*/ 3007317 w 3086093"/>
              <a:gd name="connsiteY33" fmla="*/ 219740 h 1205024"/>
              <a:gd name="connsiteX34" fmla="*/ 3035671 w 3086093"/>
              <a:gd name="connsiteY34" fmla="*/ 269358 h 1205024"/>
              <a:gd name="connsiteX35" fmla="*/ 3049848 w 3086093"/>
              <a:gd name="connsiteY35" fmla="*/ 290624 h 1205024"/>
              <a:gd name="connsiteX36" fmla="*/ 3056936 w 3086093"/>
              <a:gd name="connsiteY36" fmla="*/ 326065 h 1205024"/>
              <a:gd name="connsiteX37" fmla="*/ 3071113 w 3086093"/>
              <a:gd name="connsiteY37" fmla="*/ 368596 h 1205024"/>
              <a:gd name="connsiteX38" fmla="*/ 3078201 w 3086093"/>
              <a:gd name="connsiteY38" fmla="*/ 418214 h 1205024"/>
              <a:gd name="connsiteX39" fmla="*/ 3078201 w 3086093"/>
              <a:gd name="connsiteY39" fmla="*/ 786810 h 1205024"/>
              <a:gd name="connsiteX40" fmla="*/ 3064024 w 3086093"/>
              <a:gd name="connsiteY40" fmla="*/ 808075 h 1205024"/>
              <a:gd name="connsiteX41" fmla="*/ 3007317 w 3086093"/>
              <a:gd name="connsiteY41" fmla="*/ 893135 h 1205024"/>
              <a:gd name="connsiteX42" fmla="*/ 2986052 w 3086093"/>
              <a:gd name="connsiteY42" fmla="*/ 907312 h 1205024"/>
              <a:gd name="connsiteX43" fmla="*/ 2950610 w 3086093"/>
              <a:gd name="connsiteY43" fmla="*/ 964019 h 1205024"/>
              <a:gd name="connsiteX44" fmla="*/ 2886815 w 3086093"/>
              <a:gd name="connsiteY44" fmla="*/ 1020726 h 1205024"/>
              <a:gd name="connsiteX45" fmla="*/ 2872638 w 3086093"/>
              <a:gd name="connsiteY45" fmla="*/ 1041991 h 1205024"/>
              <a:gd name="connsiteX46" fmla="*/ 2851373 w 3086093"/>
              <a:gd name="connsiteY46" fmla="*/ 1056168 h 1205024"/>
              <a:gd name="connsiteX47" fmla="*/ 2794666 w 3086093"/>
              <a:gd name="connsiteY47" fmla="*/ 1084521 h 1205024"/>
              <a:gd name="connsiteX48" fmla="*/ 2737959 w 3086093"/>
              <a:gd name="connsiteY48" fmla="*/ 1112875 h 1205024"/>
              <a:gd name="connsiteX49" fmla="*/ 2716694 w 3086093"/>
              <a:gd name="connsiteY49" fmla="*/ 1127051 h 1205024"/>
              <a:gd name="connsiteX50" fmla="*/ 2667076 w 3086093"/>
              <a:gd name="connsiteY50" fmla="*/ 1148317 h 1205024"/>
              <a:gd name="connsiteX51" fmla="*/ 2454424 w 3086093"/>
              <a:gd name="connsiteY51" fmla="*/ 1141228 h 1205024"/>
              <a:gd name="connsiteX52" fmla="*/ 2383541 w 3086093"/>
              <a:gd name="connsiteY52" fmla="*/ 1127051 h 1205024"/>
              <a:gd name="connsiteX53" fmla="*/ 2298480 w 3086093"/>
              <a:gd name="connsiteY53" fmla="*/ 1119963 h 1205024"/>
              <a:gd name="connsiteX54" fmla="*/ 2199243 w 3086093"/>
              <a:gd name="connsiteY54" fmla="*/ 1105786 h 1205024"/>
              <a:gd name="connsiteX55" fmla="*/ 2142536 w 3086093"/>
              <a:gd name="connsiteY55" fmla="*/ 1091610 h 1205024"/>
              <a:gd name="connsiteX56" fmla="*/ 2107094 w 3086093"/>
              <a:gd name="connsiteY56" fmla="*/ 1084521 h 1205024"/>
              <a:gd name="connsiteX57" fmla="*/ 1993680 w 3086093"/>
              <a:gd name="connsiteY57" fmla="*/ 1063256 h 1205024"/>
              <a:gd name="connsiteX58" fmla="*/ 1965327 w 3086093"/>
              <a:gd name="connsiteY58" fmla="*/ 1049079 h 1205024"/>
              <a:gd name="connsiteX59" fmla="*/ 1922797 w 3086093"/>
              <a:gd name="connsiteY59" fmla="*/ 1020726 h 1205024"/>
              <a:gd name="connsiteX60" fmla="*/ 1859001 w 3086093"/>
              <a:gd name="connsiteY60" fmla="*/ 1006549 h 1205024"/>
              <a:gd name="connsiteX61" fmla="*/ 1809383 w 3086093"/>
              <a:gd name="connsiteY61" fmla="*/ 992372 h 1205024"/>
              <a:gd name="connsiteX62" fmla="*/ 1759764 w 3086093"/>
              <a:gd name="connsiteY62" fmla="*/ 985284 h 1205024"/>
              <a:gd name="connsiteX63" fmla="*/ 1738499 w 3086093"/>
              <a:gd name="connsiteY63" fmla="*/ 978196 h 1205024"/>
              <a:gd name="connsiteX64" fmla="*/ 1575466 w 3086093"/>
              <a:gd name="connsiteY64" fmla="*/ 985284 h 1205024"/>
              <a:gd name="connsiteX65" fmla="*/ 1554201 w 3086093"/>
              <a:gd name="connsiteY65" fmla="*/ 999461 h 1205024"/>
              <a:gd name="connsiteX66" fmla="*/ 1469141 w 3086093"/>
              <a:gd name="connsiteY66" fmla="*/ 1056168 h 1205024"/>
              <a:gd name="connsiteX67" fmla="*/ 1447876 w 3086093"/>
              <a:gd name="connsiteY67" fmla="*/ 1077433 h 1205024"/>
              <a:gd name="connsiteX68" fmla="*/ 1419522 w 3086093"/>
              <a:gd name="connsiteY68" fmla="*/ 1084521 h 1205024"/>
              <a:gd name="connsiteX69" fmla="*/ 1398257 w 3086093"/>
              <a:gd name="connsiteY69" fmla="*/ 1091610 h 1205024"/>
              <a:gd name="connsiteX70" fmla="*/ 1348638 w 3086093"/>
              <a:gd name="connsiteY70" fmla="*/ 1119963 h 1205024"/>
              <a:gd name="connsiteX71" fmla="*/ 1291931 w 3086093"/>
              <a:gd name="connsiteY71" fmla="*/ 1141228 h 1205024"/>
              <a:gd name="connsiteX72" fmla="*/ 1263578 w 3086093"/>
              <a:gd name="connsiteY72" fmla="*/ 1155405 h 1205024"/>
              <a:gd name="connsiteX73" fmla="*/ 1206871 w 3086093"/>
              <a:gd name="connsiteY73" fmla="*/ 1169582 h 1205024"/>
              <a:gd name="connsiteX74" fmla="*/ 1135987 w 3086093"/>
              <a:gd name="connsiteY74" fmla="*/ 1197935 h 1205024"/>
              <a:gd name="connsiteX75" fmla="*/ 1086369 w 3086093"/>
              <a:gd name="connsiteY75" fmla="*/ 1205024 h 1205024"/>
              <a:gd name="connsiteX76" fmla="*/ 880806 w 3086093"/>
              <a:gd name="connsiteY76" fmla="*/ 1190847 h 1205024"/>
              <a:gd name="connsiteX77" fmla="*/ 831187 w 3086093"/>
              <a:gd name="connsiteY77" fmla="*/ 1169582 h 1205024"/>
              <a:gd name="connsiteX78" fmla="*/ 809922 w 3086093"/>
              <a:gd name="connsiteY78" fmla="*/ 1162493 h 1205024"/>
              <a:gd name="connsiteX79" fmla="*/ 788657 w 3086093"/>
              <a:gd name="connsiteY79" fmla="*/ 1148317 h 1205024"/>
              <a:gd name="connsiteX80" fmla="*/ 739038 w 3086093"/>
              <a:gd name="connsiteY80" fmla="*/ 1134140 h 1205024"/>
              <a:gd name="connsiteX81" fmla="*/ 689420 w 3086093"/>
              <a:gd name="connsiteY81" fmla="*/ 1112875 h 1205024"/>
              <a:gd name="connsiteX82" fmla="*/ 646890 w 3086093"/>
              <a:gd name="connsiteY82" fmla="*/ 1084521 h 1205024"/>
              <a:gd name="connsiteX83" fmla="*/ 604359 w 3086093"/>
              <a:gd name="connsiteY83" fmla="*/ 1070344 h 1205024"/>
              <a:gd name="connsiteX84" fmla="*/ 583094 w 3086093"/>
              <a:gd name="connsiteY84" fmla="*/ 1063256 h 1205024"/>
              <a:gd name="connsiteX85" fmla="*/ 526387 w 3086093"/>
              <a:gd name="connsiteY85" fmla="*/ 1049079 h 1205024"/>
              <a:gd name="connsiteX86" fmla="*/ 505122 w 3086093"/>
              <a:gd name="connsiteY86" fmla="*/ 1041991 h 1205024"/>
              <a:gd name="connsiteX87" fmla="*/ 427150 w 3086093"/>
              <a:gd name="connsiteY87" fmla="*/ 1034903 h 1205024"/>
              <a:gd name="connsiteX88" fmla="*/ 391708 w 3086093"/>
              <a:gd name="connsiteY88" fmla="*/ 1006549 h 1205024"/>
              <a:gd name="connsiteX89" fmla="*/ 370443 w 3086093"/>
              <a:gd name="connsiteY89" fmla="*/ 999461 h 1205024"/>
              <a:gd name="connsiteX90" fmla="*/ 320824 w 3086093"/>
              <a:gd name="connsiteY90" fmla="*/ 949842 h 1205024"/>
              <a:gd name="connsiteX91" fmla="*/ 335001 w 3086093"/>
              <a:gd name="connsiteY91" fmla="*/ 822251 h 1205024"/>
              <a:gd name="connsiteX92" fmla="*/ 342090 w 3086093"/>
              <a:gd name="connsiteY92" fmla="*/ 786810 h 1205024"/>
              <a:gd name="connsiteX93" fmla="*/ 356266 w 3086093"/>
              <a:gd name="connsiteY93" fmla="*/ 744279 h 1205024"/>
              <a:gd name="connsiteX94" fmla="*/ 349178 w 3086093"/>
              <a:gd name="connsiteY94" fmla="*/ 609600 h 1205024"/>
              <a:gd name="connsiteX95" fmla="*/ 335001 w 3086093"/>
              <a:gd name="connsiteY95" fmla="*/ 467833 h 1205024"/>
              <a:gd name="connsiteX96" fmla="*/ 327913 w 3086093"/>
              <a:gd name="connsiteY96" fmla="*/ 439479 h 1205024"/>
              <a:gd name="connsiteX97" fmla="*/ 306648 w 3086093"/>
              <a:gd name="connsiteY97" fmla="*/ 418214 h 1205024"/>
              <a:gd name="connsiteX98" fmla="*/ 292471 w 3086093"/>
              <a:gd name="connsiteY98" fmla="*/ 396949 h 1205024"/>
              <a:gd name="connsiteX99" fmla="*/ 285383 w 3086093"/>
              <a:gd name="connsiteY99" fmla="*/ 375684 h 1205024"/>
              <a:gd name="connsiteX100" fmla="*/ 242852 w 3086093"/>
              <a:gd name="connsiteY100" fmla="*/ 311889 h 1205024"/>
              <a:gd name="connsiteX101" fmla="*/ 228676 w 3086093"/>
              <a:gd name="connsiteY101" fmla="*/ 290624 h 1205024"/>
              <a:gd name="connsiteX102" fmla="*/ 221587 w 3086093"/>
              <a:gd name="connsiteY102" fmla="*/ 269358 h 1205024"/>
              <a:gd name="connsiteX103" fmla="*/ 200322 w 3086093"/>
              <a:gd name="connsiteY103" fmla="*/ 248093 h 1205024"/>
              <a:gd name="connsiteX104" fmla="*/ 186145 w 3086093"/>
              <a:gd name="connsiteY104" fmla="*/ 226828 h 1205024"/>
              <a:gd name="connsiteX105" fmla="*/ 164880 w 3086093"/>
              <a:gd name="connsiteY105" fmla="*/ 184298 h 1205024"/>
              <a:gd name="connsiteX106" fmla="*/ 143615 w 3086093"/>
              <a:gd name="connsiteY106" fmla="*/ 170121 h 1205024"/>
              <a:gd name="connsiteX107" fmla="*/ 122350 w 3086093"/>
              <a:gd name="connsiteY107" fmla="*/ 148856 h 1205024"/>
              <a:gd name="connsiteX108" fmla="*/ 79820 w 3086093"/>
              <a:gd name="connsiteY108" fmla="*/ 134679 h 1205024"/>
              <a:gd name="connsiteX109" fmla="*/ 58555 w 3086093"/>
              <a:gd name="connsiteY109" fmla="*/ 127591 h 1205024"/>
              <a:gd name="connsiteX110" fmla="*/ 37290 w 3086093"/>
              <a:gd name="connsiteY110" fmla="*/ 120503 h 1205024"/>
              <a:gd name="connsiteX111" fmla="*/ 16024 w 3086093"/>
              <a:gd name="connsiteY111" fmla="*/ 106326 h 1205024"/>
              <a:gd name="connsiteX112" fmla="*/ 8936 w 3086093"/>
              <a:gd name="connsiteY112" fmla="*/ 42531 h 1205024"/>
              <a:gd name="connsiteX113" fmla="*/ 8936 w 3086093"/>
              <a:gd name="connsiteY113" fmla="*/ 21265 h 120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086093" h="1205024">
                <a:moveTo>
                  <a:pt x="8936" y="21265"/>
                </a:moveTo>
                <a:lnTo>
                  <a:pt x="8936" y="21265"/>
                </a:lnTo>
                <a:cubicBezTo>
                  <a:pt x="30201" y="16540"/>
                  <a:pt x="51598" y="12372"/>
                  <a:pt x="72731" y="7089"/>
                </a:cubicBezTo>
                <a:cubicBezTo>
                  <a:pt x="79980" y="5277"/>
                  <a:pt x="86525" y="0"/>
                  <a:pt x="93997" y="0"/>
                </a:cubicBezTo>
                <a:cubicBezTo>
                  <a:pt x="197987" y="0"/>
                  <a:pt x="301922" y="4726"/>
                  <a:pt x="405885" y="7089"/>
                </a:cubicBezTo>
                <a:cubicBezTo>
                  <a:pt x="427150" y="9452"/>
                  <a:pt x="448347" y="12536"/>
                  <a:pt x="469680" y="14177"/>
                </a:cubicBezTo>
                <a:cubicBezTo>
                  <a:pt x="511796" y="17417"/>
                  <a:pt x="687720" y="26399"/>
                  <a:pt x="724862" y="28354"/>
                </a:cubicBezTo>
                <a:cubicBezTo>
                  <a:pt x="734313" y="30717"/>
                  <a:pt x="743606" y="33840"/>
                  <a:pt x="753215" y="35442"/>
                </a:cubicBezTo>
                <a:cubicBezTo>
                  <a:pt x="772005" y="38574"/>
                  <a:pt x="791040" y="40013"/>
                  <a:pt x="809922" y="42531"/>
                </a:cubicBezTo>
                <a:cubicBezTo>
                  <a:pt x="826483" y="44739"/>
                  <a:pt x="843061" y="46872"/>
                  <a:pt x="859541" y="49619"/>
                </a:cubicBezTo>
                <a:cubicBezTo>
                  <a:pt x="871425" y="51600"/>
                  <a:pt x="883099" y="54726"/>
                  <a:pt x="894983" y="56707"/>
                </a:cubicBezTo>
                <a:cubicBezTo>
                  <a:pt x="911463" y="59454"/>
                  <a:pt x="928062" y="61433"/>
                  <a:pt x="944601" y="63796"/>
                </a:cubicBezTo>
                <a:cubicBezTo>
                  <a:pt x="949363" y="65383"/>
                  <a:pt x="1003282" y="84563"/>
                  <a:pt x="1015485" y="85061"/>
                </a:cubicBezTo>
                <a:cubicBezTo>
                  <a:pt x="1121748" y="89398"/>
                  <a:pt x="1228136" y="89786"/>
                  <a:pt x="1334462" y="92149"/>
                </a:cubicBezTo>
                <a:cubicBezTo>
                  <a:pt x="1355270" y="96310"/>
                  <a:pt x="1372094" y="98151"/>
                  <a:pt x="1391169" y="106326"/>
                </a:cubicBezTo>
                <a:cubicBezTo>
                  <a:pt x="1452469" y="132599"/>
                  <a:pt x="1390926" y="110971"/>
                  <a:pt x="1440787" y="127591"/>
                </a:cubicBezTo>
                <a:cubicBezTo>
                  <a:pt x="1445513" y="134679"/>
                  <a:pt x="1448419" y="143402"/>
                  <a:pt x="1454964" y="148856"/>
                </a:cubicBezTo>
                <a:cubicBezTo>
                  <a:pt x="1463081" y="155621"/>
                  <a:pt x="1473605" y="158871"/>
                  <a:pt x="1483317" y="163033"/>
                </a:cubicBezTo>
                <a:cubicBezTo>
                  <a:pt x="1501834" y="170969"/>
                  <a:pt x="1512968" y="171220"/>
                  <a:pt x="1532936" y="177210"/>
                </a:cubicBezTo>
                <a:cubicBezTo>
                  <a:pt x="1563879" y="186493"/>
                  <a:pt x="1593333" y="199213"/>
                  <a:pt x="1625085" y="205563"/>
                </a:cubicBezTo>
                <a:cubicBezTo>
                  <a:pt x="1659147" y="212375"/>
                  <a:pt x="1689484" y="215385"/>
                  <a:pt x="1724322" y="219740"/>
                </a:cubicBezTo>
                <a:lnTo>
                  <a:pt x="1873178" y="212651"/>
                </a:lnTo>
                <a:cubicBezTo>
                  <a:pt x="1906061" y="210529"/>
                  <a:pt x="1958988" y="204257"/>
                  <a:pt x="1993680" y="198475"/>
                </a:cubicBezTo>
                <a:cubicBezTo>
                  <a:pt x="2005564" y="196494"/>
                  <a:pt x="2017308" y="193749"/>
                  <a:pt x="2029122" y="191386"/>
                </a:cubicBezTo>
                <a:cubicBezTo>
                  <a:pt x="2083466" y="193749"/>
                  <a:pt x="2137880" y="194857"/>
                  <a:pt x="2192155" y="198475"/>
                </a:cubicBezTo>
                <a:cubicBezTo>
                  <a:pt x="2317411" y="206826"/>
                  <a:pt x="2187083" y="201578"/>
                  <a:pt x="2270127" y="212651"/>
                </a:cubicBezTo>
                <a:cubicBezTo>
                  <a:pt x="2295996" y="216100"/>
                  <a:pt x="2322108" y="217377"/>
                  <a:pt x="2348099" y="219740"/>
                </a:cubicBezTo>
                <a:cubicBezTo>
                  <a:pt x="2395355" y="217377"/>
                  <a:pt x="2442681" y="216146"/>
                  <a:pt x="2489866" y="212651"/>
                </a:cubicBezTo>
                <a:cubicBezTo>
                  <a:pt x="2506528" y="211417"/>
                  <a:pt x="2523047" y="208552"/>
                  <a:pt x="2539485" y="205563"/>
                </a:cubicBezTo>
                <a:cubicBezTo>
                  <a:pt x="2549070" y="203820"/>
                  <a:pt x="2558136" y="199357"/>
                  <a:pt x="2567838" y="198475"/>
                </a:cubicBezTo>
                <a:cubicBezTo>
                  <a:pt x="2610259" y="194618"/>
                  <a:pt x="2652899" y="193749"/>
                  <a:pt x="2695429" y="191386"/>
                </a:cubicBezTo>
                <a:cubicBezTo>
                  <a:pt x="2745412" y="181390"/>
                  <a:pt x="2758921" y="177210"/>
                  <a:pt x="2823020" y="177210"/>
                </a:cubicBezTo>
                <a:cubicBezTo>
                  <a:pt x="2870335" y="177210"/>
                  <a:pt x="2917531" y="181935"/>
                  <a:pt x="2964787" y="184298"/>
                </a:cubicBezTo>
                <a:cubicBezTo>
                  <a:pt x="2985696" y="198238"/>
                  <a:pt x="2990261" y="199273"/>
                  <a:pt x="3007317" y="219740"/>
                </a:cubicBezTo>
                <a:cubicBezTo>
                  <a:pt x="3023016" y="238579"/>
                  <a:pt x="3023066" y="247299"/>
                  <a:pt x="3035671" y="269358"/>
                </a:cubicBezTo>
                <a:cubicBezTo>
                  <a:pt x="3039898" y="276755"/>
                  <a:pt x="3045122" y="283535"/>
                  <a:pt x="3049848" y="290624"/>
                </a:cubicBezTo>
                <a:cubicBezTo>
                  <a:pt x="3052211" y="302438"/>
                  <a:pt x="3053766" y="314442"/>
                  <a:pt x="3056936" y="326065"/>
                </a:cubicBezTo>
                <a:cubicBezTo>
                  <a:pt x="3060868" y="340482"/>
                  <a:pt x="3071113" y="368596"/>
                  <a:pt x="3071113" y="368596"/>
                </a:cubicBezTo>
                <a:cubicBezTo>
                  <a:pt x="3073476" y="385135"/>
                  <a:pt x="3076869" y="401560"/>
                  <a:pt x="3078201" y="418214"/>
                </a:cubicBezTo>
                <a:cubicBezTo>
                  <a:pt x="3088449" y="546306"/>
                  <a:pt x="3088995" y="653689"/>
                  <a:pt x="3078201" y="786810"/>
                </a:cubicBezTo>
                <a:cubicBezTo>
                  <a:pt x="3077512" y="795301"/>
                  <a:pt x="3068103" y="800596"/>
                  <a:pt x="3064024" y="808075"/>
                </a:cubicBezTo>
                <a:cubicBezTo>
                  <a:pt x="3033848" y="863398"/>
                  <a:pt x="3047987" y="858275"/>
                  <a:pt x="3007317" y="893135"/>
                </a:cubicBezTo>
                <a:cubicBezTo>
                  <a:pt x="3000849" y="898679"/>
                  <a:pt x="2992076" y="901288"/>
                  <a:pt x="2986052" y="907312"/>
                </a:cubicBezTo>
                <a:cubicBezTo>
                  <a:pt x="2929983" y="963381"/>
                  <a:pt x="2995530" y="907869"/>
                  <a:pt x="2950610" y="964019"/>
                </a:cubicBezTo>
                <a:cubicBezTo>
                  <a:pt x="2922866" y="998700"/>
                  <a:pt x="2915919" y="1001323"/>
                  <a:pt x="2886815" y="1020726"/>
                </a:cubicBezTo>
                <a:cubicBezTo>
                  <a:pt x="2882089" y="1027814"/>
                  <a:pt x="2878662" y="1035967"/>
                  <a:pt x="2872638" y="1041991"/>
                </a:cubicBezTo>
                <a:cubicBezTo>
                  <a:pt x="2866614" y="1048015"/>
                  <a:pt x="2858597" y="1051653"/>
                  <a:pt x="2851373" y="1056168"/>
                </a:cubicBezTo>
                <a:cubicBezTo>
                  <a:pt x="2813112" y="1080081"/>
                  <a:pt x="2827056" y="1073725"/>
                  <a:pt x="2794666" y="1084521"/>
                </a:cubicBezTo>
                <a:cubicBezTo>
                  <a:pt x="2731701" y="1131745"/>
                  <a:pt x="2799890" y="1086334"/>
                  <a:pt x="2737959" y="1112875"/>
                </a:cubicBezTo>
                <a:cubicBezTo>
                  <a:pt x="2730129" y="1116231"/>
                  <a:pt x="2724091" y="1122824"/>
                  <a:pt x="2716694" y="1127051"/>
                </a:cubicBezTo>
                <a:cubicBezTo>
                  <a:pt x="2692167" y="1141066"/>
                  <a:pt x="2690934" y="1140364"/>
                  <a:pt x="2667076" y="1148317"/>
                </a:cubicBezTo>
                <a:cubicBezTo>
                  <a:pt x="2596192" y="1145954"/>
                  <a:pt x="2525149" y="1146533"/>
                  <a:pt x="2454424" y="1141228"/>
                </a:cubicBezTo>
                <a:cubicBezTo>
                  <a:pt x="2430396" y="1139426"/>
                  <a:pt x="2407553" y="1129052"/>
                  <a:pt x="2383541" y="1127051"/>
                </a:cubicBezTo>
                <a:lnTo>
                  <a:pt x="2298480" y="1119963"/>
                </a:lnTo>
                <a:cubicBezTo>
                  <a:pt x="2218354" y="1103939"/>
                  <a:pt x="2317107" y="1122624"/>
                  <a:pt x="2199243" y="1105786"/>
                </a:cubicBezTo>
                <a:cubicBezTo>
                  <a:pt x="2138285" y="1097078"/>
                  <a:pt x="2186511" y="1102604"/>
                  <a:pt x="2142536" y="1091610"/>
                </a:cubicBezTo>
                <a:cubicBezTo>
                  <a:pt x="2130848" y="1088688"/>
                  <a:pt x="2118959" y="1086615"/>
                  <a:pt x="2107094" y="1084521"/>
                </a:cubicBezTo>
                <a:cubicBezTo>
                  <a:pt x="1999792" y="1065585"/>
                  <a:pt x="2054202" y="1078385"/>
                  <a:pt x="1993680" y="1063256"/>
                </a:cubicBezTo>
                <a:cubicBezTo>
                  <a:pt x="1984229" y="1058530"/>
                  <a:pt x="1974388" y="1054515"/>
                  <a:pt x="1965327" y="1049079"/>
                </a:cubicBezTo>
                <a:cubicBezTo>
                  <a:pt x="1950717" y="1040313"/>
                  <a:pt x="1939504" y="1024068"/>
                  <a:pt x="1922797" y="1020726"/>
                </a:cubicBezTo>
                <a:cubicBezTo>
                  <a:pt x="1898444" y="1015855"/>
                  <a:pt x="1882352" y="1013220"/>
                  <a:pt x="1859001" y="1006549"/>
                </a:cubicBezTo>
                <a:cubicBezTo>
                  <a:pt x="1832437" y="998960"/>
                  <a:pt x="1839844" y="997910"/>
                  <a:pt x="1809383" y="992372"/>
                </a:cubicBezTo>
                <a:cubicBezTo>
                  <a:pt x="1792945" y="989383"/>
                  <a:pt x="1776304" y="987647"/>
                  <a:pt x="1759764" y="985284"/>
                </a:cubicBezTo>
                <a:cubicBezTo>
                  <a:pt x="1752676" y="982921"/>
                  <a:pt x="1745971" y="978196"/>
                  <a:pt x="1738499" y="978196"/>
                </a:cubicBezTo>
                <a:cubicBezTo>
                  <a:pt x="1684103" y="978196"/>
                  <a:pt x="1629503" y="979049"/>
                  <a:pt x="1575466" y="985284"/>
                </a:cubicBezTo>
                <a:cubicBezTo>
                  <a:pt x="1567003" y="986260"/>
                  <a:pt x="1561598" y="995234"/>
                  <a:pt x="1554201" y="999461"/>
                </a:cubicBezTo>
                <a:cubicBezTo>
                  <a:pt x="1513462" y="1022740"/>
                  <a:pt x="1514740" y="1010569"/>
                  <a:pt x="1469141" y="1056168"/>
                </a:cubicBezTo>
                <a:cubicBezTo>
                  <a:pt x="1462053" y="1063256"/>
                  <a:pt x="1456580" y="1072460"/>
                  <a:pt x="1447876" y="1077433"/>
                </a:cubicBezTo>
                <a:cubicBezTo>
                  <a:pt x="1439417" y="1082266"/>
                  <a:pt x="1428889" y="1081845"/>
                  <a:pt x="1419522" y="1084521"/>
                </a:cubicBezTo>
                <a:cubicBezTo>
                  <a:pt x="1412338" y="1086574"/>
                  <a:pt x="1405125" y="1088667"/>
                  <a:pt x="1398257" y="1091610"/>
                </a:cubicBezTo>
                <a:cubicBezTo>
                  <a:pt x="1311277" y="1128887"/>
                  <a:pt x="1419821" y="1084371"/>
                  <a:pt x="1348638" y="1119963"/>
                </a:cubicBezTo>
                <a:cubicBezTo>
                  <a:pt x="1289877" y="1149344"/>
                  <a:pt x="1334888" y="1122818"/>
                  <a:pt x="1291931" y="1141228"/>
                </a:cubicBezTo>
                <a:cubicBezTo>
                  <a:pt x="1282219" y="1145390"/>
                  <a:pt x="1273290" y="1151243"/>
                  <a:pt x="1263578" y="1155405"/>
                </a:cubicBezTo>
                <a:cubicBezTo>
                  <a:pt x="1244510" y="1163577"/>
                  <a:pt x="1227667" y="1165422"/>
                  <a:pt x="1206871" y="1169582"/>
                </a:cubicBezTo>
                <a:cubicBezTo>
                  <a:pt x="1184973" y="1180530"/>
                  <a:pt x="1160509" y="1194431"/>
                  <a:pt x="1135987" y="1197935"/>
                </a:cubicBezTo>
                <a:lnTo>
                  <a:pt x="1086369" y="1205024"/>
                </a:lnTo>
                <a:cubicBezTo>
                  <a:pt x="1017848" y="1200298"/>
                  <a:pt x="949208" y="1197066"/>
                  <a:pt x="880806" y="1190847"/>
                </a:cubicBezTo>
                <a:cubicBezTo>
                  <a:pt x="844748" y="1187569"/>
                  <a:pt x="860068" y="1184023"/>
                  <a:pt x="831187" y="1169582"/>
                </a:cubicBezTo>
                <a:cubicBezTo>
                  <a:pt x="824504" y="1166240"/>
                  <a:pt x="816605" y="1165835"/>
                  <a:pt x="809922" y="1162493"/>
                </a:cubicBezTo>
                <a:cubicBezTo>
                  <a:pt x="802302" y="1158683"/>
                  <a:pt x="796277" y="1152127"/>
                  <a:pt x="788657" y="1148317"/>
                </a:cubicBezTo>
                <a:cubicBezTo>
                  <a:pt x="778483" y="1143230"/>
                  <a:pt x="748130" y="1136413"/>
                  <a:pt x="739038" y="1134140"/>
                </a:cubicBezTo>
                <a:cubicBezTo>
                  <a:pt x="661634" y="1082536"/>
                  <a:pt x="780965" y="1158648"/>
                  <a:pt x="689420" y="1112875"/>
                </a:cubicBezTo>
                <a:cubicBezTo>
                  <a:pt x="674180" y="1105255"/>
                  <a:pt x="663054" y="1089909"/>
                  <a:pt x="646890" y="1084521"/>
                </a:cubicBezTo>
                <a:lnTo>
                  <a:pt x="604359" y="1070344"/>
                </a:lnTo>
                <a:cubicBezTo>
                  <a:pt x="597271" y="1067981"/>
                  <a:pt x="590343" y="1065068"/>
                  <a:pt x="583094" y="1063256"/>
                </a:cubicBezTo>
                <a:cubicBezTo>
                  <a:pt x="564192" y="1058530"/>
                  <a:pt x="544871" y="1055240"/>
                  <a:pt x="526387" y="1049079"/>
                </a:cubicBezTo>
                <a:cubicBezTo>
                  <a:pt x="519299" y="1046716"/>
                  <a:pt x="512519" y="1043048"/>
                  <a:pt x="505122" y="1041991"/>
                </a:cubicBezTo>
                <a:cubicBezTo>
                  <a:pt x="479286" y="1038300"/>
                  <a:pt x="453141" y="1037266"/>
                  <a:pt x="427150" y="1034903"/>
                </a:cubicBezTo>
                <a:cubicBezTo>
                  <a:pt x="373697" y="1017084"/>
                  <a:pt x="437514" y="1043193"/>
                  <a:pt x="391708" y="1006549"/>
                </a:cubicBezTo>
                <a:cubicBezTo>
                  <a:pt x="385874" y="1001882"/>
                  <a:pt x="377531" y="1001824"/>
                  <a:pt x="370443" y="999461"/>
                </a:cubicBezTo>
                <a:cubicBezTo>
                  <a:pt x="321696" y="966962"/>
                  <a:pt x="333301" y="987271"/>
                  <a:pt x="320824" y="949842"/>
                </a:cubicBezTo>
                <a:cubicBezTo>
                  <a:pt x="331316" y="802964"/>
                  <a:pt x="319074" y="893919"/>
                  <a:pt x="335001" y="822251"/>
                </a:cubicBezTo>
                <a:cubicBezTo>
                  <a:pt x="337615" y="810490"/>
                  <a:pt x="338920" y="798433"/>
                  <a:pt x="342090" y="786810"/>
                </a:cubicBezTo>
                <a:cubicBezTo>
                  <a:pt x="346022" y="772393"/>
                  <a:pt x="356266" y="744279"/>
                  <a:pt x="356266" y="744279"/>
                </a:cubicBezTo>
                <a:cubicBezTo>
                  <a:pt x="353903" y="699386"/>
                  <a:pt x="351672" y="654486"/>
                  <a:pt x="349178" y="609600"/>
                </a:cubicBezTo>
                <a:cubicBezTo>
                  <a:pt x="338489" y="417196"/>
                  <a:pt x="355402" y="539236"/>
                  <a:pt x="335001" y="467833"/>
                </a:cubicBezTo>
                <a:cubicBezTo>
                  <a:pt x="332325" y="458466"/>
                  <a:pt x="332746" y="447938"/>
                  <a:pt x="327913" y="439479"/>
                </a:cubicBezTo>
                <a:cubicBezTo>
                  <a:pt x="322940" y="430775"/>
                  <a:pt x="313066" y="425915"/>
                  <a:pt x="306648" y="418214"/>
                </a:cubicBezTo>
                <a:cubicBezTo>
                  <a:pt x="301194" y="411669"/>
                  <a:pt x="297197" y="404037"/>
                  <a:pt x="292471" y="396949"/>
                </a:cubicBezTo>
                <a:cubicBezTo>
                  <a:pt x="290108" y="389861"/>
                  <a:pt x="289012" y="382215"/>
                  <a:pt x="285383" y="375684"/>
                </a:cubicBezTo>
                <a:cubicBezTo>
                  <a:pt x="285380" y="375679"/>
                  <a:pt x="249942" y="322524"/>
                  <a:pt x="242852" y="311889"/>
                </a:cubicBezTo>
                <a:cubicBezTo>
                  <a:pt x="238127" y="304801"/>
                  <a:pt x="231370" y="298706"/>
                  <a:pt x="228676" y="290624"/>
                </a:cubicBezTo>
                <a:cubicBezTo>
                  <a:pt x="226313" y="283535"/>
                  <a:pt x="225732" y="275575"/>
                  <a:pt x="221587" y="269358"/>
                </a:cubicBezTo>
                <a:cubicBezTo>
                  <a:pt x="216026" y="261017"/>
                  <a:pt x="206740" y="255794"/>
                  <a:pt x="200322" y="248093"/>
                </a:cubicBezTo>
                <a:cubicBezTo>
                  <a:pt x="194868" y="241548"/>
                  <a:pt x="190871" y="233916"/>
                  <a:pt x="186145" y="226828"/>
                </a:cubicBezTo>
                <a:cubicBezTo>
                  <a:pt x="180380" y="209532"/>
                  <a:pt x="178622" y="198040"/>
                  <a:pt x="164880" y="184298"/>
                </a:cubicBezTo>
                <a:cubicBezTo>
                  <a:pt x="158856" y="178274"/>
                  <a:pt x="150160" y="175575"/>
                  <a:pt x="143615" y="170121"/>
                </a:cubicBezTo>
                <a:cubicBezTo>
                  <a:pt x="135914" y="163703"/>
                  <a:pt x="131113" y="153724"/>
                  <a:pt x="122350" y="148856"/>
                </a:cubicBezTo>
                <a:cubicBezTo>
                  <a:pt x="109287" y="141599"/>
                  <a:pt x="93997" y="139405"/>
                  <a:pt x="79820" y="134679"/>
                </a:cubicBezTo>
                <a:lnTo>
                  <a:pt x="58555" y="127591"/>
                </a:lnTo>
                <a:lnTo>
                  <a:pt x="37290" y="120503"/>
                </a:lnTo>
                <a:cubicBezTo>
                  <a:pt x="30201" y="115777"/>
                  <a:pt x="22048" y="112350"/>
                  <a:pt x="16024" y="106326"/>
                </a:cubicBezTo>
                <a:cubicBezTo>
                  <a:pt x="-3107" y="87195"/>
                  <a:pt x="-4643" y="69689"/>
                  <a:pt x="8936" y="42531"/>
                </a:cubicBezTo>
                <a:cubicBezTo>
                  <a:pt x="32167" y="-3932"/>
                  <a:pt x="8936" y="24809"/>
                  <a:pt x="8936" y="2126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722277BE-9D96-4557-8A66-885D0EF0FD21}"/>
              </a:ext>
            </a:extLst>
          </p:cNvPr>
          <p:cNvSpPr/>
          <p:nvPr/>
        </p:nvSpPr>
        <p:spPr>
          <a:xfrm>
            <a:off x="-290623" y="1247481"/>
            <a:ext cx="7116725" cy="4179202"/>
          </a:xfrm>
          <a:custGeom>
            <a:avLst/>
            <a:gdLst>
              <a:gd name="connsiteX0" fmla="*/ 311888 w 7116725"/>
              <a:gd name="connsiteY0" fmla="*/ 2736184 h 4097152"/>
              <a:gd name="connsiteX1" fmla="*/ 311888 w 7116725"/>
              <a:gd name="connsiteY1" fmla="*/ 2736184 h 4097152"/>
              <a:gd name="connsiteX2" fmla="*/ 333153 w 7116725"/>
              <a:gd name="connsiteY2" fmla="*/ 2644035 h 4097152"/>
              <a:gd name="connsiteX3" fmla="*/ 340242 w 7116725"/>
              <a:gd name="connsiteY3" fmla="*/ 2622770 h 4097152"/>
              <a:gd name="connsiteX4" fmla="*/ 347330 w 7116725"/>
              <a:gd name="connsiteY4" fmla="*/ 2594417 h 4097152"/>
              <a:gd name="connsiteX5" fmla="*/ 389860 w 7116725"/>
              <a:gd name="connsiteY5" fmla="*/ 2544798 h 4097152"/>
              <a:gd name="connsiteX6" fmla="*/ 425302 w 7116725"/>
              <a:gd name="connsiteY6" fmla="*/ 2502268 h 4097152"/>
              <a:gd name="connsiteX7" fmla="*/ 432390 w 7116725"/>
              <a:gd name="connsiteY7" fmla="*/ 2481003 h 4097152"/>
              <a:gd name="connsiteX8" fmla="*/ 474921 w 7116725"/>
              <a:gd name="connsiteY8" fmla="*/ 2459738 h 4097152"/>
              <a:gd name="connsiteX9" fmla="*/ 496186 w 7116725"/>
              <a:gd name="connsiteY9" fmla="*/ 2445561 h 4097152"/>
              <a:gd name="connsiteX10" fmla="*/ 503274 w 7116725"/>
              <a:gd name="connsiteY10" fmla="*/ 2424296 h 4097152"/>
              <a:gd name="connsiteX11" fmla="*/ 545804 w 7116725"/>
              <a:gd name="connsiteY11" fmla="*/ 2395942 h 4097152"/>
              <a:gd name="connsiteX12" fmla="*/ 567070 w 7116725"/>
              <a:gd name="connsiteY12" fmla="*/ 2374677 h 4097152"/>
              <a:gd name="connsiteX13" fmla="*/ 588335 w 7116725"/>
              <a:gd name="connsiteY13" fmla="*/ 2360500 h 4097152"/>
              <a:gd name="connsiteX14" fmla="*/ 630865 w 7116725"/>
              <a:gd name="connsiteY14" fmla="*/ 2317970 h 4097152"/>
              <a:gd name="connsiteX15" fmla="*/ 652130 w 7116725"/>
              <a:gd name="connsiteY15" fmla="*/ 2296705 h 4097152"/>
              <a:gd name="connsiteX16" fmla="*/ 673395 w 7116725"/>
              <a:gd name="connsiteY16" fmla="*/ 2282528 h 4097152"/>
              <a:gd name="connsiteX17" fmla="*/ 694660 w 7116725"/>
              <a:gd name="connsiteY17" fmla="*/ 2254175 h 4097152"/>
              <a:gd name="connsiteX18" fmla="*/ 715925 w 7116725"/>
              <a:gd name="connsiteY18" fmla="*/ 2239998 h 4097152"/>
              <a:gd name="connsiteX19" fmla="*/ 751367 w 7116725"/>
              <a:gd name="connsiteY19" fmla="*/ 2197468 h 4097152"/>
              <a:gd name="connsiteX20" fmla="*/ 772632 w 7116725"/>
              <a:gd name="connsiteY20" fmla="*/ 2183291 h 4097152"/>
              <a:gd name="connsiteX21" fmla="*/ 822251 w 7116725"/>
              <a:gd name="connsiteY21" fmla="*/ 2133672 h 4097152"/>
              <a:gd name="connsiteX22" fmla="*/ 843516 w 7116725"/>
              <a:gd name="connsiteY22" fmla="*/ 2091142 h 4097152"/>
              <a:gd name="connsiteX23" fmla="*/ 857693 w 7116725"/>
              <a:gd name="connsiteY23" fmla="*/ 2062789 h 4097152"/>
              <a:gd name="connsiteX24" fmla="*/ 878958 w 7116725"/>
              <a:gd name="connsiteY24" fmla="*/ 2055700 h 4097152"/>
              <a:gd name="connsiteX25" fmla="*/ 886046 w 7116725"/>
              <a:gd name="connsiteY25" fmla="*/ 2020259 h 4097152"/>
              <a:gd name="connsiteX26" fmla="*/ 900223 w 7116725"/>
              <a:gd name="connsiteY26" fmla="*/ 1991905 h 4097152"/>
              <a:gd name="connsiteX27" fmla="*/ 907311 w 7116725"/>
              <a:gd name="connsiteY27" fmla="*/ 1970640 h 4097152"/>
              <a:gd name="connsiteX28" fmla="*/ 935665 w 7116725"/>
              <a:gd name="connsiteY28" fmla="*/ 1913933 h 4097152"/>
              <a:gd name="connsiteX29" fmla="*/ 956930 w 7116725"/>
              <a:gd name="connsiteY29" fmla="*/ 1864314 h 4097152"/>
              <a:gd name="connsiteX30" fmla="*/ 971107 w 7116725"/>
              <a:gd name="connsiteY30" fmla="*/ 1821784 h 4097152"/>
              <a:gd name="connsiteX31" fmla="*/ 978195 w 7116725"/>
              <a:gd name="connsiteY31" fmla="*/ 1800519 h 4097152"/>
              <a:gd name="connsiteX32" fmla="*/ 985283 w 7116725"/>
              <a:gd name="connsiteY32" fmla="*/ 1779254 h 4097152"/>
              <a:gd name="connsiteX33" fmla="*/ 992372 w 7116725"/>
              <a:gd name="connsiteY33" fmla="*/ 1743812 h 4097152"/>
              <a:gd name="connsiteX34" fmla="*/ 1006549 w 7116725"/>
              <a:gd name="connsiteY34" fmla="*/ 1701282 h 4097152"/>
              <a:gd name="connsiteX35" fmla="*/ 1027814 w 7116725"/>
              <a:gd name="connsiteY35" fmla="*/ 1616221 h 4097152"/>
              <a:gd name="connsiteX36" fmla="*/ 1034902 w 7116725"/>
              <a:gd name="connsiteY36" fmla="*/ 1594956 h 4097152"/>
              <a:gd name="connsiteX37" fmla="*/ 1049079 w 7116725"/>
              <a:gd name="connsiteY37" fmla="*/ 1573691 h 4097152"/>
              <a:gd name="connsiteX38" fmla="*/ 1056167 w 7116725"/>
              <a:gd name="connsiteY38" fmla="*/ 1545338 h 4097152"/>
              <a:gd name="connsiteX39" fmla="*/ 1084521 w 7116725"/>
              <a:gd name="connsiteY39" fmla="*/ 1502807 h 4097152"/>
              <a:gd name="connsiteX40" fmla="*/ 1091609 w 7116725"/>
              <a:gd name="connsiteY40" fmla="*/ 1481542 h 4097152"/>
              <a:gd name="connsiteX41" fmla="*/ 1119963 w 7116725"/>
              <a:gd name="connsiteY41" fmla="*/ 1439012 h 4097152"/>
              <a:gd name="connsiteX42" fmla="*/ 1148316 w 7116725"/>
              <a:gd name="connsiteY42" fmla="*/ 1396482 h 4097152"/>
              <a:gd name="connsiteX43" fmla="*/ 1162493 w 7116725"/>
              <a:gd name="connsiteY43" fmla="*/ 1375217 h 4097152"/>
              <a:gd name="connsiteX44" fmla="*/ 1176670 w 7116725"/>
              <a:gd name="connsiteY44" fmla="*/ 1353952 h 4097152"/>
              <a:gd name="connsiteX45" fmla="*/ 1212111 w 7116725"/>
              <a:gd name="connsiteY45" fmla="*/ 1311421 h 4097152"/>
              <a:gd name="connsiteX46" fmla="*/ 1219200 w 7116725"/>
              <a:gd name="connsiteY46" fmla="*/ 1283068 h 4097152"/>
              <a:gd name="connsiteX47" fmla="*/ 1240465 w 7116725"/>
              <a:gd name="connsiteY47" fmla="*/ 1219272 h 4097152"/>
              <a:gd name="connsiteX48" fmla="*/ 1254642 w 7116725"/>
              <a:gd name="connsiteY48" fmla="*/ 1176742 h 4097152"/>
              <a:gd name="connsiteX49" fmla="*/ 1268818 w 7116725"/>
              <a:gd name="connsiteY49" fmla="*/ 1155477 h 4097152"/>
              <a:gd name="connsiteX50" fmla="*/ 1290083 w 7116725"/>
              <a:gd name="connsiteY50" fmla="*/ 1105859 h 4097152"/>
              <a:gd name="connsiteX51" fmla="*/ 1311349 w 7116725"/>
              <a:gd name="connsiteY51" fmla="*/ 1091682 h 4097152"/>
              <a:gd name="connsiteX52" fmla="*/ 1339702 w 7116725"/>
              <a:gd name="connsiteY52" fmla="*/ 1042063 h 4097152"/>
              <a:gd name="connsiteX53" fmla="*/ 1353879 w 7116725"/>
              <a:gd name="connsiteY53" fmla="*/ 1013710 h 4097152"/>
              <a:gd name="connsiteX54" fmla="*/ 1375144 w 7116725"/>
              <a:gd name="connsiteY54" fmla="*/ 992445 h 4097152"/>
              <a:gd name="connsiteX55" fmla="*/ 1410586 w 7116725"/>
              <a:gd name="connsiteY55" fmla="*/ 949914 h 4097152"/>
              <a:gd name="connsiteX56" fmla="*/ 1431851 w 7116725"/>
              <a:gd name="connsiteY56" fmla="*/ 900296 h 4097152"/>
              <a:gd name="connsiteX57" fmla="*/ 1453116 w 7116725"/>
              <a:gd name="connsiteY57" fmla="*/ 879031 h 4097152"/>
              <a:gd name="connsiteX58" fmla="*/ 1481470 w 7116725"/>
              <a:gd name="connsiteY58" fmla="*/ 836500 h 4097152"/>
              <a:gd name="connsiteX59" fmla="*/ 1488558 w 7116725"/>
              <a:gd name="connsiteY59" fmla="*/ 815235 h 4097152"/>
              <a:gd name="connsiteX60" fmla="*/ 1516911 w 7116725"/>
              <a:gd name="connsiteY60" fmla="*/ 772705 h 4097152"/>
              <a:gd name="connsiteX61" fmla="*/ 1538176 w 7116725"/>
              <a:gd name="connsiteY61" fmla="*/ 730175 h 4097152"/>
              <a:gd name="connsiteX62" fmla="*/ 1559442 w 7116725"/>
              <a:gd name="connsiteY62" fmla="*/ 687645 h 4097152"/>
              <a:gd name="connsiteX63" fmla="*/ 1566530 w 7116725"/>
              <a:gd name="connsiteY63" fmla="*/ 666379 h 4097152"/>
              <a:gd name="connsiteX64" fmla="*/ 1594883 w 7116725"/>
              <a:gd name="connsiteY64" fmla="*/ 623849 h 4097152"/>
              <a:gd name="connsiteX65" fmla="*/ 1616149 w 7116725"/>
              <a:gd name="connsiteY65" fmla="*/ 560054 h 4097152"/>
              <a:gd name="connsiteX66" fmla="*/ 1623237 w 7116725"/>
              <a:gd name="connsiteY66" fmla="*/ 538789 h 4097152"/>
              <a:gd name="connsiteX67" fmla="*/ 1630325 w 7116725"/>
              <a:gd name="connsiteY67" fmla="*/ 517524 h 4097152"/>
              <a:gd name="connsiteX68" fmla="*/ 1651590 w 7116725"/>
              <a:gd name="connsiteY68" fmla="*/ 439552 h 4097152"/>
              <a:gd name="connsiteX69" fmla="*/ 1658679 w 7116725"/>
              <a:gd name="connsiteY69" fmla="*/ 418286 h 4097152"/>
              <a:gd name="connsiteX70" fmla="*/ 1701209 w 7116725"/>
              <a:gd name="connsiteY70" fmla="*/ 382845 h 4097152"/>
              <a:gd name="connsiteX71" fmla="*/ 1722474 w 7116725"/>
              <a:gd name="connsiteY71" fmla="*/ 375756 h 4097152"/>
              <a:gd name="connsiteX72" fmla="*/ 1743739 w 7116725"/>
              <a:gd name="connsiteY72" fmla="*/ 354491 h 4097152"/>
              <a:gd name="connsiteX73" fmla="*/ 1793358 w 7116725"/>
              <a:gd name="connsiteY73" fmla="*/ 326138 h 4097152"/>
              <a:gd name="connsiteX74" fmla="*/ 1821711 w 7116725"/>
              <a:gd name="connsiteY74" fmla="*/ 319049 h 4097152"/>
              <a:gd name="connsiteX75" fmla="*/ 1842976 w 7116725"/>
              <a:gd name="connsiteY75" fmla="*/ 304872 h 4097152"/>
              <a:gd name="connsiteX76" fmla="*/ 1864242 w 7116725"/>
              <a:gd name="connsiteY76" fmla="*/ 297784 h 4097152"/>
              <a:gd name="connsiteX77" fmla="*/ 1906772 w 7116725"/>
              <a:gd name="connsiteY77" fmla="*/ 269431 h 4097152"/>
              <a:gd name="connsiteX78" fmla="*/ 1949302 w 7116725"/>
              <a:gd name="connsiteY78" fmla="*/ 255254 h 4097152"/>
              <a:gd name="connsiteX79" fmla="*/ 1970567 w 7116725"/>
              <a:gd name="connsiteY79" fmla="*/ 241077 h 4097152"/>
              <a:gd name="connsiteX80" fmla="*/ 2013097 w 7116725"/>
              <a:gd name="connsiteY80" fmla="*/ 226900 h 4097152"/>
              <a:gd name="connsiteX81" fmla="*/ 2062716 w 7116725"/>
              <a:gd name="connsiteY81" fmla="*/ 198547 h 4097152"/>
              <a:gd name="connsiteX82" fmla="*/ 2119423 w 7116725"/>
              <a:gd name="connsiteY82" fmla="*/ 184370 h 4097152"/>
              <a:gd name="connsiteX83" fmla="*/ 2147776 w 7116725"/>
              <a:gd name="connsiteY83" fmla="*/ 177282 h 4097152"/>
              <a:gd name="connsiteX84" fmla="*/ 2211572 w 7116725"/>
              <a:gd name="connsiteY84" fmla="*/ 156017 h 4097152"/>
              <a:gd name="connsiteX85" fmla="*/ 2247014 w 7116725"/>
              <a:gd name="connsiteY85" fmla="*/ 141840 h 4097152"/>
              <a:gd name="connsiteX86" fmla="*/ 2289544 w 7116725"/>
              <a:gd name="connsiteY86" fmla="*/ 113486 h 4097152"/>
              <a:gd name="connsiteX87" fmla="*/ 2310809 w 7116725"/>
              <a:gd name="connsiteY87" fmla="*/ 99310 h 4097152"/>
              <a:gd name="connsiteX88" fmla="*/ 2367516 w 7116725"/>
              <a:gd name="connsiteY88" fmla="*/ 85133 h 4097152"/>
              <a:gd name="connsiteX89" fmla="*/ 2424223 w 7116725"/>
              <a:gd name="connsiteY89" fmla="*/ 56779 h 4097152"/>
              <a:gd name="connsiteX90" fmla="*/ 2473842 w 7116725"/>
              <a:gd name="connsiteY90" fmla="*/ 49691 h 4097152"/>
              <a:gd name="connsiteX91" fmla="*/ 2502195 w 7116725"/>
              <a:gd name="connsiteY91" fmla="*/ 42603 h 4097152"/>
              <a:gd name="connsiteX92" fmla="*/ 2523460 w 7116725"/>
              <a:gd name="connsiteY92" fmla="*/ 35514 h 4097152"/>
              <a:gd name="connsiteX93" fmla="*/ 2580167 w 7116725"/>
              <a:gd name="connsiteY93" fmla="*/ 28426 h 4097152"/>
              <a:gd name="connsiteX94" fmla="*/ 2608521 w 7116725"/>
              <a:gd name="connsiteY94" fmla="*/ 21338 h 4097152"/>
              <a:gd name="connsiteX95" fmla="*/ 2778642 w 7116725"/>
              <a:gd name="connsiteY95" fmla="*/ 14249 h 4097152"/>
              <a:gd name="connsiteX96" fmla="*/ 2863702 w 7116725"/>
              <a:gd name="connsiteY96" fmla="*/ 7161 h 4097152"/>
              <a:gd name="connsiteX97" fmla="*/ 2906232 w 7116725"/>
              <a:gd name="connsiteY97" fmla="*/ 72 h 4097152"/>
              <a:gd name="connsiteX98" fmla="*/ 3260651 w 7116725"/>
              <a:gd name="connsiteY98" fmla="*/ 14249 h 4097152"/>
              <a:gd name="connsiteX99" fmla="*/ 3317358 w 7116725"/>
              <a:gd name="connsiteY99" fmla="*/ 28426 h 4097152"/>
              <a:gd name="connsiteX100" fmla="*/ 3338623 w 7116725"/>
              <a:gd name="connsiteY100" fmla="*/ 35514 h 4097152"/>
              <a:gd name="connsiteX101" fmla="*/ 3366976 w 7116725"/>
              <a:gd name="connsiteY101" fmla="*/ 42603 h 4097152"/>
              <a:gd name="connsiteX102" fmla="*/ 3409507 w 7116725"/>
              <a:gd name="connsiteY102" fmla="*/ 56779 h 4097152"/>
              <a:gd name="connsiteX103" fmla="*/ 3430772 w 7116725"/>
              <a:gd name="connsiteY103" fmla="*/ 70956 h 4097152"/>
              <a:gd name="connsiteX104" fmla="*/ 3501656 w 7116725"/>
              <a:gd name="connsiteY104" fmla="*/ 92221 h 4097152"/>
              <a:gd name="connsiteX105" fmla="*/ 3551274 w 7116725"/>
              <a:gd name="connsiteY105" fmla="*/ 113486 h 4097152"/>
              <a:gd name="connsiteX106" fmla="*/ 3615070 w 7116725"/>
              <a:gd name="connsiteY106" fmla="*/ 156017 h 4097152"/>
              <a:gd name="connsiteX107" fmla="*/ 3636335 w 7116725"/>
              <a:gd name="connsiteY107" fmla="*/ 170193 h 4097152"/>
              <a:gd name="connsiteX108" fmla="*/ 3657600 w 7116725"/>
              <a:gd name="connsiteY108" fmla="*/ 184370 h 4097152"/>
              <a:gd name="connsiteX109" fmla="*/ 3707218 w 7116725"/>
              <a:gd name="connsiteY109" fmla="*/ 241077 h 4097152"/>
              <a:gd name="connsiteX110" fmla="*/ 3735572 w 7116725"/>
              <a:gd name="connsiteY110" fmla="*/ 283607 h 4097152"/>
              <a:gd name="connsiteX111" fmla="*/ 3771014 w 7116725"/>
              <a:gd name="connsiteY111" fmla="*/ 326138 h 4097152"/>
              <a:gd name="connsiteX112" fmla="*/ 3785190 w 7116725"/>
              <a:gd name="connsiteY112" fmla="*/ 375756 h 4097152"/>
              <a:gd name="connsiteX113" fmla="*/ 3799367 w 7116725"/>
              <a:gd name="connsiteY113" fmla="*/ 404110 h 4097152"/>
              <a:gd name="connsiteX114" fmla="*/ 3820632 w 7116725"/>
              <a:gd name="connsiteY114" fmla="*/ 482082 h 4097152"/>
              <a:gd name="connsiteX115" fmla="*/ 3827721 w 7116725"/>
              <a:gd name="connsiteY115" fmla="*/ 524612 h 4097152"/>
              <a:gd name="connsiteX116" fmla="*/ 3834809 w 7116725"/>
              <a:gd name="connsiteY116" fmla="*/ 602584 h 4097152"/>
              <a:gd name="connsiteX117" fmla="*/ 3841897 w 7116725"/>
              <a:gd name="connsiteY117" fmla="*/ 623849 h 4097152"/>
              <a:gd name="connsiteX118" fmla="*/ 3848986 w 7116725"/>
              <a:gd name="connsiteY118" fmla="*/ 659291 h 4097152"/>
              <a:gd name="connsiteX119" fmla="*/ 3870251 w 7116725"/>
              <a:gd name="connsiteY119" fmla="*/ 730175 h 4097152"/>
              <a:gd name="connsiteX120" fmla="*/ 3877339 w 7116725"/>
              <a:gd name="connsiteY120" fmla="*/ 779793 h 4097152"/>
              <a:gd name="connsiteX121" fmla="*/ 3898604 w 7116725"/>
              <a:gd name="connsiteY121" fmla="*/ 857766 h 4097152"/>
              <a:gd name="connsiteX122" fmla="*/ 3905693 w 7116725"/>
              <a:gd name="connsiteY122" fmla="*/ 886119 h 4097152"/>
              <a:gd name="connsiteX123" fmla="*/ 3948223 w 7116725"/>
              <a:gd name="connsiteY123" fmla="*/ 949914 h 4097152"/>
              <a:gd name="connsiteX124" fmla="*/ 3962400 w 7116725"/>
              <a:gd name="connsiteY124" fmla="*/ 971179 h 4097152"/>
              <a:gd name="connsiteX125" fmla="*/ 3983665 w 7116725"/>
              <a:gd name="connsiteY125" fmla="*/ 985356 h 4097152"/>
              <a:gd name="connsiteX126" fmla="*/ 4026195 w 7116725"/>
              <a:gd name="connsiteY126" fmla="*/ 1027886 h 4097152"/>
              <a:gd name="connsiteX127" fmla="*/ 4047460 w 7116725"/>
              <a:gd name="connsiteY127" fmla="*/ 1049152 h 4097152"/>
              <a:gd name="connsiteX128" fmla="*/ 4068725 w 7116725"/>
              <a:gd name="connsiteY128" fmla="*/ 1063328 h 4097152"/>
              <a:gd name="connsiteX129" fmla="*/ 4104167 w 7116725"/>
              <a:gd name="connsiteY129" fmla="*/ 1105859 h 4097152"/>
              <a:gd name="connsiteX130" fmla="*/ 4132521 w 7116725"/>
              <a:gd name="connsiteY130" fmla="*/ 1148389 h 4097152"/>
              <a:gd name="connsiteX131" fmla="*/ 4146697 w 7116725"/>
              <a:gd name="connsiteY131" fmla="*/ 1169654 h 4097152"/>
              <a:gd name="connsiteX132" fmla="*/ 4160874 w 7116725"/>
              <a:gd name="connsiteY132" fmla="*/ 1190919 h 4097152"/>
              <a:gd name="connsiteX133" fmla="*/ 4167963 w 7116725"/>
              <a:gd name="connsiteY133" fmla="*/ 1212184 h 4097152"/>
              <a:gd name="connsiteX134" fmla="*/ 4189228 w 7116725"/>
              <a:gd name="connsiteY134" fmla="*/ 1233449 h 4097152"/>
              <a:gd name="connsiteX135" fmla="*/ 4196316 w 7116725"/>
              <a:gd name="connsiteY135" fmla="*/ 1254714 h 4097152"/>
              <a:gd name="connsiteX136" fmla="*/ 4210493 w 7116725"/>
              <a:gd name="connsiteY136" fmla="*/ 1275979 h 4097152"/>
              <a:gd name="connsiteX137" fmla="*/ 4238846 w 7116725"/>
              <a:gd name="connsiteY137" fmla="*/ 1332686 h 4097152"/>
              <a:gd name="connsiteX138" fmla="*/ 4267200 w 7116725"/>
              <a:gd name="connsiteY138" fmla="*/ 1396482 h 4097152"/>
              <a:gd name="connsiteX139" fmla="*/ 4295553 w 7116725"/>
              <a:gd name="connsiteY139" fmla="*/ 1467366 h 4097152"/>
              <a:gd name="connsiteX140" fmla="*/ 4309730 w 7116725"/>
              <a:gd name="connsiteY140" fmla="*/ 1538249 h 4097152"/>
              <a:gd name="connsiteX141" fmla="*/ 4330995 w 7116725"/>
              <a:gd name="connsiteY141" fmla="*/ 1602045 h 4097152"/>
              <a:gd name="connsiteX142" fmla="*/ 4338083 w 7116725"/>
              <a:gd name="connsiteY142" fmla="*/ 1623310 h 4097152"/>
              <a:gd name="connsiteX143" fmla="*/ 4345172 w 7116725"/>
              <a:gd name="connsiteY143" fmla="*/ 1658752 h 4097152"/>
              <a:gd name="connsiteX144" fmla="*/ 4352260 w 7116725"/>
              <a:gd name="connsiteY144" fmla="*/ 1680017 h 4097152"/>
              <a:gd name="connsiteX145" fmla="*/ 4366437 w 7116725"/>
              <a:gd name="connsiteY145" fmla="*/ 1757989 h 4097152"/>
              <a:gd name="connsiteX146" fmla="*/ 4380614 w 7116725"/>
              <a:gd name="connsiteY146" fmla="*/ 1821784 h 4097152"/>
              <a:gd name="connsiteX147" fmla="*/ 4387702 w 7116725"/>
              <a:gd name="connsiteY147" fmla="*/ 1878491 h 4097152"/>
              <a:gd name="connsiteX148" fmla="*/ 4401879 w 7116725"/>
              <a:gd name="connsiteY148" fmla="*/ 1928110 h 4097152"/>
              <a:gd name="connsiteX149" fmla="*/ 4408967 w 7116725"/>
              <a:gd name="connsiteY149" fmla="*/ 1963552 h 4097152"/>
              <a:gd name="connsiteX150" fmla="*/ 4423144 w 7116725"/>
              <a:gd name="connsiteY150" fmla="*/ 2006082 h 4097152"/>
              <a:gd name="connsiteX151" fmla="*/ 4437321 w 7116725"/>
              <a:gd name="connsiteY151" fmla="*/ 2069877 h 4097152"/>
              <a:gd name="connsiteX152" fmla="*/ 4444409 w 7116725"/>
              <a:gd name="connsiteY152" fmla="*/ 2105319 h 4097152"/>
              <a:gd name="connsiteX153" fmla="*/ 4451497 w 7116725"/>
              <a:gd name="connsiteY153" fmla="*/ 2126584 h 4097152"/>
              <a:gd name="connsiteX154" fmla="*/ 4472763 w 7116725"/>
              <a:gd name="connsiteY154" fmla="*/ 2204556 h 4097152"/>
              <a:gd name="connsiteX155" fmla="*/ 4486939 w 7116725"/>
              <a:gd name="connsiteY155" fmla="*/ 2247086 h 4097152"/>
              <a:gd name="connsiteX156" fmla="*/ 4494028 w 7116725"/>
              <a:gd name="connsiteY156" fmla="*/ 2268352 h 4097152"/>
              <a:gd name="connsiteX157" fmla="*/ 4501116 w 7116725"/>
              <a:gd name="connsiteY157" fmla="*/ 2296705 h 4097152"/>
              <a:gd name="connsiteX158" fmla="*/ 4515293 w 7116725"/>
              <a:gd name="connsiteY158" fmla="*/ 2339235 h 4097152"/>
              <a:gd name="connsiteX159" fmla="*/ 4543646 w 7116725"/>
              <a:gd name="connsiteY159" fmla="*/ 2381766 h 4097152"/>
              <a:gd name="connsiteX160" fmla="*/ 4550735 w 7116725"/>
              <a:gd name="connsiteY160" fmla="*/ 2410119 h 4097152"/>
              <a:gd name="connsiteX161" fmla="*/ 4572000 w 7116725"/>
              <a:gd name="connsiteY161" fmla="*/ 2424296 h 4097152"/>
              <a:gd name="connsiteX162" fmla="*/ 4614530 w 7116725"/>
              <a:gd name="connsiteY162" fmla="*/ 2459738 h 4097152"/>
              <a:gd name="connsiteX163" fmla="*/ 4649972 w 7116725"/>
              <a:gd name="connsiteY163" fmla="*/ 2495179 h 4097152"/>
              <a:gd name="connsiteX164" fmla="*/ 4664149 w 7116725"/>
              <a:gd name="connsiteY164" fmla="*/ 2516445 h 4097152"/>
              <a:gd name="connsiteX165" fmla="*/ 4727944 w 7116725"/>
              <a:gd name="connsiteY165" fmla="*/ 2551886 h 4097152"/>
              <a:gd name="connsiteX166" fmla="*/ 4749209 w 7116725"/>
              <a:gd name="connsiteY166" fmla="*/ 2566063 h 4097152"/>
              <a:gd name="connsiteX167" fmla="*/ 4777563 w 7116725"/>
              <a:gd name="connsiteY167" fmla="*/ 2573152 h 4097152"/>
              <a:gd name="connsiteX168" fmla="*/ 4798828 w 7116725"/>
              <a:gd name="connsiteY168" fmla="*/ 2580240 h 4097152"/>
              <a:gd name="connsiteX169" fmla="*/ 4820093 w 7116725"/>
              <a:gd name="connsiteY169" fmla="*/ 2594417 h 4097152"/>
              <a:gd name="connsiteX170" fmla="*/ 4898065 w 7116725"/>
              <a:gd name="connsiteY170" fmla="*/ 2608593 h 4097152"/>
              <a:gd name="connsiteX171" fmla="*/ 5032744 w 7116725"/>
              <a:gd name="connsiteY171" fmla="*/ 2615682 h 4097152"/>
              <a:gd name="connsiteX172" fmla="*/ 5131981 w 7116725"/>
              <a:gd name="connsiteY172" fmla="*/ 2629859 h 4097152"/>
              <a:gd name="connsiteX173" fmla="*/ 5153246 w 7116725"/>
              <a:gd name="connsiteY173" fmla="*/ 2636947 h 4097152"/>
              <a:gd name="connsiteX174" fmla="*/ 5316279 w 7116725"/>
              <a:gd name="connsiteY174" fmla="*/ 2629859 h 4097152"/>
              <a:gd name="connsiteX175" fmla="*/ 5344632 w 7116725"/>
              <a:gd name="connsiteY175" fmla="*/ 2622770 h 4097152"/>
              <a:gd name="connsiteX176" fmla="*/ 5394251 w 7116725"/>
              <a:gd name="connsiteY176" fmla="*/ 2615682 h 4097152"/>
              <a:gd name="connsiteX177" fmla="*/ 5415516 w 7116725"/>
              <a:gd name="connsiteY177" fmla="*/ 2608593 h 4097152"/>
              <a:gd name="connsiteX178" fmla="*/ 5443870 w 7116725"/>
              <a:gd name="connsiteY178" fmla="*/ 2587328 h 4097152"/>
              <a:gd name="connsiteX179" fmla="*/ 5493488 w 7116725"/>
              <a:gd name="connsiteY179" fmla="*/ 2573152 h 4097152"/>
              <a:gd name="connsiteX180" fmla="*/ 5514753 w 7116725"/>
              <a:gd name="connsiteY180" fmla="*/ 2566063 h 4097152"/>
              <a:gd name="connsiteX181" fmla="*/ 5592725 w 7116725"/>
              <a:gd name="connsiteY181" fmla="*/ 2573152 h 4097152"/>
              <a:gd name="connsiteX182" fmla="*/ 5642344 w 7116725"/>
              <a:gd name="connsiteY182" fmla="*/ 2587328 h 4097152"/>
              <a:gd name="connsiteX183" fmla="*/ 5663609 w 7116725"/>
              <a:gd name="connsiteY183" fmla="*/ 2601505 h 4097152"/>
              <a:gd name="connsiteX184" fmla="*/ 5734493 w 7116725"/>
              <a:gd name="connsiteY184" fmla="*/ 2615682 h 4097152"/>
              <a:gd name="connsiteX185" fmla="*/ 5762846 w 7116725"/>
              <a:gd name="connsiteY185" fmla="*/ 2629859 h 4097152"/>
              <a:gd name="connsiteX186" fmla="*/ 5791200 w 7116725"/>
              <a:gd name="connsiteY186" fmla="*/ 2636947 h 4097152"/>
              <a:gd name="connsiteX187" fmla="*/ 5833730 w 7116725"/>
              <a:gd name="connsiteY187" fmla="*/ 2651124 h 4097152"/>
              <a:gd name="connsiteX188" fmla="*/ 5890437 w 7116725"/>
              <a:gd name="connsiteY188" fmla="*/ 2672389 h 4097152"/>
              <a:gd name="connsiteX189" fmla="*/ 5925879 w 7116725"/>
              <a:gd name="connsiteY189" fmla="*/ 2679477 h 4097152"/>
              <a:gd name="connsiteX190" fmla="*/ 5961321 w 7116725"/>
              <a:gd name="connsiteY190" fmla="*/ 2693654 h 4097152"/>
              <a:gd name="connsiteX191" fmla="*/ 5989674 w 7116725"/>
              <a:gd name="connsiteY191" fmla="*/ 2707831 h 4097152"/>
              <a:gd name="connsiteX192" fmla="*/ 6032204 w 7116725"/>
              <a:gd name="connsiteY192" fmla="*/ 2722007 h 4097152"/>
              <a:gd name="connsiteX193" fmla="*/ 6067646 w 7116725"/>
              <a:gd name="connsiteY193" fmla="*/ 2736184 h 4097152"/>
              <a:gd name="connsiteX194" fmla="*/ 6110176 w 7116725"/>
              <a:gd name="connsiteY194" fmla="*/ 2750361 h 4097152"/>
              <a:gd name="connsiteX195" fmla="*/ 6138530 w 7116725"/>
              <a:gd name="connsiteY195" fmla="*/ 2778714 h 4097152"/>
              <a:gd name="connsiteX196" fmla="*/ 6166883 w 7116725"/>
              <a:gd name="connsiteY196" fmla="*/ 2785803 h 4097152"/>
              <a:gd name="connsiteX197" fmla="*/ 6195237 w 7116725"/>
              <a:gd name="connsiteY197" fmla="*/ 2807068 h 4097152"/>
              <a:gd name="connsiteX198" fmla="*/ 6223590 w 7116725"/>
              <a:gd name="connsiteY198" fmla="*/ 2821245 h 4097152"/>
              <a:gd name="connsiteX199" fmla="*/ 6244856 w 7116725"/>
              <a:gd name="connsiteY199" fmla="*/ 2842510 h 4097152"/>
              <a:gd name="connsiteX200" fmla="*/ 6273209 w 7116725"/>
              <a:gd name="connsiteY200" fmla="*/ 2856686 h 4097152"/>
              <a:gd name="connsiteX201" fmla="*/ 6308651 w 7116725"/>
              <a:gd name="connsiteY201" fmla="*/ 2877952 h 4097152"/>
              <a:gd name="connsiteX202" fmla="*/ 6329916 w 7116725"/>
              <a:gd name="connsiteY202" fmla="*/ 2892128 h 4097152"/>
              <a:gd name="connsiteX203" fmla="*/ 6358270 w 7116725"/>
              <a:gd name="connsiteY203" fmla="*/ 2899217 h 4097152"/>
              <a:gd name="connsiteX204" fmla="*/ 6407888 w 7116725"/>
              <a:gd name="connsiteY204" fmla="*/ 2920482 h 4097152"/>
              <a:gd name="connsiteX205" fmla="*/ 6464595 w 7116725"/>
              <a:gd name="connsiteY205" fmla="*/ 2955924 h 4097152"/>
              <a:gd name="connsiteX206" fmla="*/ 6485860 w 7116725"/>
              <a:gd name="connsiteY206" fmla="*/ 2963012 h 4097152"/>
              <a:gd name="connsiteX207" fmla="*/ 6578009 w 7116725"/>
              <a:gd name="connsiteY207" fmla="*/ 3019719 h 4097152"/>
              <a:gd name="connsiteX208" fmla="*/ 6648893 w 7116725"/>
              <a:gd name="connsiteY208" fmla="*/ 3069338 h 4097152"/>
              <a:gd name="connsiteX209" fmla="*/ 6677246 w 7116725"/>
              <a:gd name="connsiteY209" fmla="*/ 3090603 h 4097152"/>
              <a:gd name="connsiteX210" fmla="*/ 6698511 w 7116725"/>
              <a:gd name="connsiteY210" fmla="*/ 3118956 h 4097152"/>
              <a:gd name="connsiteX211" fmla="*/ 6726865 w 7116725"/>
              <a:gd name="connsiteY211" fmla="*/ 3133133 h 4097152"/>
              <a:gd name="connsiteX212" fmla="*/ 6748130 w 7116725"/>
              <a:gd name="connsiteY212" fmla="*/ 3154398 h 4097152"/>
              <a:gd name="connsiteX213" fmla="*/ 6769395 w 7116725"/>
              <a:gd name="connsiteY213" fmla="*/ 3168575 h 4097152"/>
              <a:gd name="connsiteX214" fmla="*/ 6847367 w 7116725"/>
              <a:gd name="connsiteY214" fmla="*/ 3204017 h 4097152"/>
              <a:gd name="connsiteX215" fmla="*/ 6882809 w 7116725"/>
              <a:gd name="connsiteY215" fmla="*/ 3246547 h 4097152"/>
              <a:gd name="connsiteX216" fmla="*/ 6939516 w 7116725"/>
              <a:gd name="connsiteY216" fmla="*/ 3296166 h 4097152"/>
              <a:gd name="connsiteX217" fmla="*/ 6953693 w 7116725"/>
              <a:gd name="connsiteY217" fmla="*/ 3324519 h 4097152"/>
              <a:gd name="connsiteX218" fmla="*/ 7010400 w 7116725"/>
              <a:gd name="connsiteY218" fmla="*/ 3395403 h 4097152"/>
              <a:gd name="connsiteX219" fmla="*/ 7031665 w 7116725"/>
              <a:gd name="connsiteY219" fmla="*/ 3430845 h 4097152"/>
              <a:gd name="connsiteX220" fmla="*/ 7060018 w 7116725"/>
              <a:gd name="connsiteY220" fmla="*/ 3466286 h 4097152"/>
              <a:gd name="connsiteX221" fmla="*/ 7074195 w 7116725"/>
              <a:gd name="connsiteY221" fmla="*/ 3501728 h 4097152"/>
              <a:gd name="connsiteX222" fmla="*/ 7088372 w 7116725"/>
              <a:gd name="connsiteY222" fmla="*/ 3551347 h 4097152"/>
              <a:gd name="connsiteX223" fmla="*/ 7095460 w 7116725"/>
              <a:gd name="connsiteY223" fmla="*/ 3608054 h 4097152"/>
              <a:gd name="connsiteX224" fmla="*/ 7102549 w 7116725"/>
              <a:gd name="connsiteY224" fmla="*/ 3629319 h 4097152"/>
              <a:gd name="connsiteX225" fmla="*/ 7116725 w 7116725"/>
              <a:gd name="connsiteY225" fmla="*/ 3678938 h 4097152"/>
              <a:gd name="connsiteX226" fmla="*/ 7109637 w 7116725"/>
              <a:gd name="connsiteY226" fmla="*/ 3771086 h 4097152"/>
              <a:gd name="connsiteX227" fmla="*/ 7067107 w 7116725"/>
              <a:gd name="connsiteY227" fmla="*/ 3799440 h 4097152"/>
              <a:gd name="connsiteX228" fmla="*/ 6960781 w 7116725"/>
              <a:gd name="connsiteY228" fmla="*/ 3806528 h 4097152"/>
              <a:gd name="connsiteX229" fmla="*/ 6882809 w 7116725"/>
              <a:gd name="connsiteY229" fmla="*/ 3813617 h 4097152"/>
              <a:gd name="connsiteX230" fmla="*/ 6840279 w 7116725"/>
              <a:gd name="connsiteY230" fmla="*/ 3841970 h 4097152"/>
              <a:gd name="connsiteX231" fmla="*/ 6819014 w 7116725"/>
              <a:gd name="connsiteY231" fmla="*/ 3884500 h 4097152"/>
              <a:gd name="connsiteX232" fmla="*/ 6797749 w 7116725"/>
              <a:gd name="connsiteY232" fmla="*/ 3905766 h 4097152"/>
              <a:gd name="connsiteX233" fmla="*/ 6755218 w 7116725"/>
              <a:gd name="connsiteY233" fmla="*/ 3919942 h 4097152"/>
              <a:gd name="connsiteX234" fmla="*/ 6705600 w 7116725"/>
              <a:gd name="connsiteY234" fmla="*/ 3934119 h 4097152"/>
              <a:gd name="connsiteX235" fmla="*/ 6641804 w 7116725"/>
              <a:gd name="connsiteY235" fmla="*/ 3941207 h 4097152"/>
              <a:gd name="connsiteX236" fmla="*/ 6599274 w 7116725"/>
              <a:gd name="connsiteY236" fmla="*/ 3948296 h 4097152"/>
              <a:gd name="connsiteX237" fmla="*/ 6492949 w 7116725"/>
              <a:gd name="connsiteY237" fmla="*/ 3955384 h 4097152"/>
              <a:gd name="connsiteX238" fmla="*/ 6457507 w 7116725"/>
              <a:gd name="connsiteY238" fmla="*/ 3962472 h 4097152"/>
              <a:gd name="connsiteX239" fmla="*/ 6407888 w 7116725"/>
              <a:gd name="connsiteY239" fmla="*/ 3976649 h 4097152"/>
              <a:gd name="connsiteX240" fmla="*/ 6337004 w 7116725"/>
              <a:gd name="connsiteY240" fmla="*/ 3990826 h 4097152"/>
              <a:gd name="connsiteX241" fmla="*/ 6223590 w 7116725"/>
              <a:gd name="connsiteY241" fmla="*/ 4019179 h 4097152"/>
              <a:gd name="connsiteX242" fmla="*/ 5862083 w 7116725"/>
              <a:gd name="connsiteY242" fmla="*/ 4026268 h 4097152"/>
              <a:gd name="connsiteX243" fmla="*/ 5635256 w 7116725"/>
              <a:gd name="connsiteY243" fmla="*/ 4040445 h 4097152"/>
              <a:gd name="connsiteX244" fmla="*/ 5599814 w 7116725"/>
              <a:gd name="connsiteY244" fmla="*/ 4047533 h 4097152"/>
              <a:gd name="connsiteX245" fmla="*/ 5514753 w 7116725"/>
              <a:gd name="connsiteY245" fmla="*/ 4054621 h 4097152"/>
              <a:gd name="connsiteX246" fmla="*/ 5450958 w 7116725"/>
              <a:gd name="connsiteY246" fmla="*/ 4061710 h 4097152"/>
              <a:gd name="connsiteX247" fmla="*/ 4926418 w 7116725"/>
              <a:gd name="connsiteY247" fmla="*/ 4061710 h 4097152"/>
              <a:gd name="connsiteX248" fmla="*/ 4770474 w 7116725"/>
              <a:gd name="connsiteY248" fmla="*/ 4075886 h 4097152"/>
              <a:gd name="connsiteX249" fmla="*/ 4713767 w 7116725"/>
              <a:gd name="connsiteY249" fmla="*/ 4082975 h 4097152"/>
              <a:gd name="connsiteX250" fmla="*/ 4600353 w 7116725"/>
              <a:gd name="connsiteY250" fmla="*/ 4090063 h 4097152"/>
              <a:gd name="connsiteX251" fmla="*/ 4564911 w 7116725"/>
              <a:gd name="connsiteY251" fmla="*/ 4097152 h 4097152"/>
              <a:gd name="connsiteX252" fmla="*/ 4394790 w 7116725"/>
              <a:gd name="connsiteY252" fmla="*/ 4075886 h 4097152"/>
              <a:gd name="connsiteX253" fmla="*/ 4352260 w 7116725"/>
              <a:gd name="connsiteY253" fmla="*/ 4068798 h 4097152"/>
              <a:gd name="connsiteX254" fmla="*/ 4330995 w 7116725"/>
              <a:gd name="connsiteY254" fmla="*/ 4061710 h 4097152"/>
              <a:gd name="connsiteX255" fmla="*/ 4281376 w 7116725"/>
              <a:gd name="connsiteY255" fmla="*/ 4054621 h 4097152"/>
              <a:gd name="connsiteX256" fmla="*/ 4245935 w 7116725"/>
              <a:gd name="connsiteY256" fmla="*/ 4033356 h 4097152"/>
              <a:gd name="connsiteX257" fmla="*/ 4217581 w 7116725"/>
              <a:gd name="connsiteY257" fmla="*/ 4019179 h 4097152"/>
              <a:gd name="connsiteX258" fmla="*/ 4196316 w 7116725"/>
              <a:gd name="connsiteY258" fmla="*/ 4005003 h 4097152"/>
              <a:gd name="connsiteX259" fmla="*/ 4160874 w 7116725"/>
              <a:gd name="connsiteY259" fmla="*/ 3997914 h 4097152"/>
              <a:gd name="connsiteX260" fmla="*/ 4125432 w 7116725"/>
              <a:gd name="connsiteY260" fmla="*/ 3976649 h 4097152"/>
              <a:gd name="connsiteX261" fmla="*/ 4104167 w 7116725"/>
              <a:gd name="connsiteY261" fmla="*/ 3962472 h 4097152"/>
              <a:gd name="connsiteX262" fmla="*/ 4047460 w 7116725"/>
              <a:gd name="connsiteY262" fmla="*/ 3934119 h 4097152"/>
              <a:gd name="connsiteX263" fmla="*/ 4026195 w 7116725"/>
              <a:gd name="connsiteY263" fmla="*/ 3912854 h 4097152"/>
              <a:gd name="connsiteX264" fmla="*/ 3997842 w 7116725"/>
              <a:gd name="connsiteY264" fmla="*/ 3898677 h 4097152"/>
              <a:gd name="connsiteX265" fmla="*/ 3919870 w 7116725"/>
              <a:gd name="connsiteY265" fmla="*/ 3877412 h 4097152"/>
              <a:gd name="connsiteX266" fmla="*/ 3615070 w 7116725"/>
              <a:gd name="connsiteY266" fmla="*/ 3884500 h 4097152"/>
              <a:gd name="connsiteX267" fmla="*/ 3473302 w 7116725"/>
              <a:gd name="connsiteY267" fmla="*/ 3898677 h 4097152"/>
              <a:gd name="connsiteX268" fmla="*/ 3246474 w 7116725"/>
              <a:gd name="connsiteY268" fmla="*/ 3891589 h 4097152"/>
              <a:gd name="connsiteX269" fmla="*/ 2892056 w 7116725"/>
              <a:gd name="connsiteY269" fmla="*/ 3905766 h 4097152"/>
              <a:gd name="connsiteX270" fmla="*/ 2842437 w 7116725"/>
              <a:gd name="connsiteY270" fmla="*/ 3919942 h 4097152"/>
              <a:gd name="connsiteX271" fmla="*/ 2729023 w 7116725"/>
              <a:gd name="connsiteY271" fmla="*/ 3927031 h 4097152"/>
              <a:gd name="connsiteX272" fmla="*/ 2565990 w 7116725"/>
              <a:gd name="connsiteY272" fmla="*/ 3927031 h 4097152"/>
              <a:gd name="connsiteX273" fmla="*/ 2537637 w 7116725"/>
              <a:gd name="connsiteY273" fmla="*/ 3919942 h 4097152"/>
              <a:gd name="connsiteX274" fmla="*/ 2417135 w 7116725"/>
              <a:gd name="connsiteY274" fmla="*/ 3912854 h 4097152"/>
              <a:gd name="connsiteX275" fmla="*/ 2395870 w 7116725"/>
              <a:gd name="connsiteY275" fmla="*/ 3905766 h 4097152"/>
              <a:gd name="connsiteX276" fmla="*/ 2367516 w 7116725"/>
              <a:gd name="connsiteY276" fmla="*/ 3891589 h 4097152"/>
              <a:gd name="connsiteX277" fmla="*/ 2254102 w 7116725"/>
              <a:gd name="connsiteY277" fmla="*/ 3877412 h 4097152"/>
              <a:gd name="connsiteX278" fmla="*/ 2062716 w 7116725"/>
              <a:gd name="connsiteY278" fmla="*/ 3870324 h 4097152"/>
              <a:gd name="connsiteX279" fmla="*/ 2027274 w 7116725"/>
              <a:gd name="connsiteY279" fmla="*/ 3863235 h 4097152"/>
              <a:gd name="connsiteX280" fmla="*/ 1984744 w 7116725"/>
              <a:gd name="connsiteY280" fmla="*/ 3849059 h 4097152"/>
              <a:gd name="connsiteX281" fmla="*/ 1842976 w 7116725"/>
              <a:gd name="connsiteY281" fmla="*/ 3834882 h 4097152"/>
              <a:gd name="connsiteX282" fmla="*/ 1566530 w 7116725"/>
              <a:gd name="connsiteY282" fmla="*/ 3841970 h 4097152"/>
              <a:gd name="connsiteX283" fmla="*/ 1509823 w 7116725"/>
              <a:gd name="connsiteY283" fmla="*/ 3849059 h 4097152"/>
              <a:gd name="connsiteX284" fmla="*/ 1460204 w 7116725"/>
              <a:gd name="connsiteY284" fmla="*/ 3863235 h 4097152"/>
              <a:gd name="connsiteX285" fmla="*/ 1438939 w 7116725"/>
              <a:gd name="connsiteY285" fmla="*/ 3870324 h 4097152"/>
              <a:gd name="connsiteX286" fmla="*/ 1410586 w 7116725"/>
              <a:gd name="connsiteY286" fmla="*/ 3884500 h 4097152"/>
              <a:gd name="connsiteX287" fmla="*/ 1375144 w 7116725"/>
              <a:gd name="connsiteY287" fmla="*/ 3891589 h 4097152"/>
              <a:gd name="connsiteX288" fmla="*/ 1353879 w 7116725"/>
              <a:gd name="connsiteY288" fmla="*/ 3905766 h 4097152"/>
              <a:gd name="connsiteX289" fmla="*/ 1261730 w 7116725"/>
              <a:gd name="connsiteY289" fmla="*/ 3919942 h 4097152"/>
              <a:gd name="connsiteX290" fmla="*/ 1233376 w 7116725"/>
              <a:gd name="connsiteY290" fmla="*/ 3927031 h 4097152"/>
              <a:gd name="connsiteX291" fmla="*/ 1190846 w 7116725"/>
              <a:gd name="connsiteY291" fmla="*/ 3941207 h 4097152"/>
              <a:gd name="connsiteX292" fmla="*/ 1148316 w 7116725"/>
              <a:gd name="connsiteY292" fmla="*/ 3948296 h 4097152"/>
              <a:gd name="connsiteX293" fmla="*/ 1105786 w 7116725"/>
              <a:gd name="connsiteY293" fmla="*/ 3962472 h 4097152"/>
              <a:gd name="connsiteX294" fmla="*/ 1020725 w 7116725"/>
              <a:gd name="connsiteY294" fmla="*/ 3976649 h 4097152"/>
              <a:gd name="connsiteX295" fmla="*/ 985283 w 7116725"/>
              <a:gd name="connsiteY295" fmla="*/ 3983738 h 4097152"/>
              <a:gd name="connsiteX296" fmla="*/ 886046 w 7116725"/>
              <a:gd name="connsiteY296" fmla="*/ 4012091 h 4097152"/>
              <a:gd name="connsiteX297" fmla="*/ 744279 w 7116725"/>
              <a:gd name="connsiteY297" fmla="*/ 4026268 h 4097152"/>
              <a:gd name="connsiteX298" fmla="*/ 637953 w 7116725"/>
              <a:gd name="connsiteY298" fmla="*/ 4019179 h 4097152"/>
              <a:gd name="connsiteX299" fmla="*/ 595423 w 7116725"/>
              <a:gd name="connsiteY299" fmla="*/ 4005003 h 4097152"/>
              <a:gd name="connsiteX300" fmla="*/ 545804 w 7116725"/>
              <a:gd name="connsiteY300" fmla="*/ 3969561 h 4097152"/>
              <a:gd name="connsiteX301" fmla="*/ 524539 w 7116725"/>
              <a:gd name="connsiteY301" fmla="*/ 3955384 h 4097152"/>
              <a:gd name="connsiteX302" fmla="*/ 432390 w 7116725"/>
              <a:gd name="connsiteY302" fmla="*/ 3898677 h 4097152"/>
              <a:gd name="connsiteX303" fmla="*/ 368595 w 7116725"/>
              <a:gd name="connsiteY303" fmla="*/ 3863235 h 4097152"/>
              <a:gd name="connsiteX304" fmla="*/ 326065 w 7116725"/>
              <a:gd name="connsiteY304" fmla="*/ 3827793 h 4097152"/>
              <a:gd name="connsiteX305" fmla="*/ 297711 w 7116725"/>
              <a:gd name="connsiteY305" fmla="*/ 3806528 h 4097152"/>
              <a:gd name="connsiteX306" fmla="*/ 276446 w 7116725"/>
              <a:gd name="connsiteY306" fmla="*/ 3799440 h 4097152"/>
              <a:gd name="connsiteX307" fmla="*/ 233916 w 7116725"/>
              <a:gd name="connsiteY307" fmla="*/ 3771086 h 4097152"/>
              <a:gd name="connsiteX308" fmla="*/ 191386 w 7116725"/>
              <a:gd name="connsiteY308" fmla="*/ 3749821 h 4097152"/>
              <a:gd name="connsiteX309" fmla="*/ 141767 w 7116725"/>
              <a:gd name="connsiteY309" fmla="*/ 3714379 h 4097152"/>
              <a:gd name="connsiteX310" fmla="*/ 120502 w 7116725"/>
              <a:gd name="connsiteY310" fmla="*/ 3700203 h 4097152"/>
              <a:gd name="connsiteX311" fmla="*/ 85060 w 7116725"/>
              <a:gd name="connsiteY311" fmla="*/ 3693114 h 4097152"/>
              <a:gd name="connsiteX312" fmla="*/ 42530 w 7116725"/>
              <a:gd name="connsiteY312" fmla="*/ 3671849 h 4097152"/>
              <a:gd name="connsiteX313" fmla="*/ 21265 w 7116725"/>
              <a:gd name="connsiteY313" fmla="*/ 3657672 h 4097152"/>
              <a:gd name="connsiteX314" fmla="*/ 7088 w 7116725"/>
              <a:gd name="connsiteY314" fmla="*/ 3636407 h 4097152"/>
              <a:gd name="connsiteX315" fmla="*/ 0 w 7116725"/>
              <a:gd name="connsiteY315" fmla="*/ 3608054 h 4097152"/>
              <a:gd name="connsiteX316" fmla="*/ 14176 w 7116725"/>
              <a:gd name="connsiteY316" fmla="*/ 3452110 h 4097152"/>
              <a:gd name="connsiteX317" fmla="*/ 28353 w 7116725"/>
              <a:gd name="connsiteY317" fmla="*/ 3409579 h 4097152"/>
              <a:gd name="connsiteX318" fmla="*/ 49618 w 7116725"/>
              <a:gd name="connsiteY318" fmla="*/ 3359961 h 4097152"/>
              <a:gd name="connsiteX319" fmla="*/ 70883 w 7116725"/>
              <a:gd name="connsiteY319" fmla="*/ 3345784 h 4097152"/>
              <a:gd name="connsiteX320" fmla="*/ 99237 w 7116725"/>
              <a:gd name="connsiteY320" fmla="*/ 3324519 h 4097152"/>
              <a:gd name="connsiteX321" fmla="*/ 141767 w 7116725"/>
              <a:gd name="connsiteY321" fmla="*/ 3289077 h 4097152"/>
              <a:gd name="connsiteX322" fmla="*/ 155944 w 7116725"/>
              <a:gd name="connsiteY322" fmla="*/ 3267812 h 4097152"/>
              <a:gd name="connsiteX323" fmla="*/ 177209 w 7116725"/>
              <a:gd name="connsiteY323" fmla="*/ 3246547 h 4097152"/>
              <a:gd name="connsiteX324" fmla="*/ 184297 w 7116725"/>
              <a:gd name="connsiteY324" fmla="*/ 3225282 h 4097152"/>
              <a:gd name="connsiteX325" fmla="*/ 198474 w 7116725"/>
              <a:gd name="connsiteY325" fmla="*/ 3204017 h 4097152"/>
              <a:gd name="connsiteX326" fmla="*/ 205563 w 7116725"/>
              <a:gd name="connsiteY326" fmla="*/ 3182752 h 4097152"/>
              <a:gd name="connsiteX327" fmla="*/ 219739 w 7116725"/>
              <a:gd name="connsiteY327" fmla="*/ 3161486 h 4097152"/>
              <a:gd name="connsiteX328" fmla="*/ 226828 w 7116725"/>
              <a:gd name="connsiteY328" fmla="*/ 3140221 h 4097152"/>
              <a:gd name="connsiteX329" fmla="*/ 248093 w 7116725"/>
              <a:gd name="connsiteY329" fmla="*/ 3062249 h 4097152"/>
              <a:gd name="connsiteX330" fmla="*/ 255181 w 7116725"/>
              <a:gd name="connsiteY330" fmla="*/ 2998454 h 4097152"/>
              <a:gd name="connsiteX331" fmla="*/ 262270 w 7116725"/>
              <a:gd name="connsiteY331" fmla="*/ 2948835 h 4097152"/>
              <a:gd name="connsiteX332" fmla="*/ 269358 w 7116725"/>
              <a:gd name="connsiteY332" fmla="*/ 2849598 h 4097152"/>
              <a:gd name="connsiteX333" fmla="*/ 290623 w 7116725"/>
              <a:gd name="connsiteY333" fmla="*/ 2743272 h 4097152"/>
              <a:gd name="connsiteX334" fmla="*/ 311888 w 7116725"/>
              <a:gd name="connsiteY334" fmla="*/ 2736184 h 40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</a:cxnLst>
            <a:rect l="l" t="t" r="r" b="b"/>
            <a:pathLst>
              <a:path w="7116725" h="4097152">
                <a:moveTo>
                  <a:pt x="311888" y="2736184"/>
                </a:moveTo>
                <a:lnTo>
                  <a:pt x="311888" y="2736184"/>
                </a:lnTo>
                <a:cubicBezTo>
                  <a:pt x="314338" y="2725160"/>
                  <a:pt x="326972" y="2665669"/>
                  <a:pt x="333153" y="2644035"/>
                </a:cubicBezTo>
                <a:cubicBezTo>
                  <a:pt x="335206" y="2636851"/>
                  <a:pt x="338189" y="2629954"/>
                  <a:pt x="340242" y="2622770"/>
                </a:cubicBezTo>
                <a:cubicBezTo>
                  <a:pt x="342918" y="2613403"/>
                  <a:pt x="343492" y="2603371"/>
                  <a:pt x="347330" y="2594417"/>
                </a:cubicBezTo>
                <a:cubicBezTo>
                  <a:pt x="356628" y="2572722"/>
                  <a:pt x="374770" y="2562403"/>
                  <a:pt x="389860" y="2544798"/>
                </a:cubicBezTo>
                <a:cubicBezTo>
                  <a:pt x="449063" y="2475727"/>
                  <a:pt x="351574" y="2575996"/>
                  <a:pt x="425302" y="2502268"/>
                </a:cubicBezTo>
                <a:cubicBezTo>
                  <a:pt x="427665" y="2495180"/>
                  <a:pt x="427722" y="2486837"/>
                  <a:pt x="432390" y="2481003"/>
                </a:cubicBezTo>
                <a:cubicBezTo>
                  <a:pt x="442384" y="2468511"/>
                  <a:pt x="460912" y="2464407"/>
                  <a:pt x="474921" y="2459738"/>
                </a:cubicBezTo>
                <a:cubicBezTo>
                  <a:pt x="482009" y="2455012"/>
                  <a:pt x="490864" y="2452213"/>
                  <a:pt x="496186" y="2445561"/>
                </a:cubicBezTo>
                <a:cubicBezTo>
                  <a:pt x="500853" y="2439727"/>
                  <a:pt x="497991" y="2429579"/>
                  <a:pt x="503274" y="2424296"/>
                </a:cubicBezTo>
                <a:cubicBezTo>
                  <a:pt x="515322" y="2412248"/>
                  <a:pt x="533756" y="2407990"/>
                  <a:pt x="545804" y="2395942"/>
                </a:cubicBezTo>
                <a:cubicBezTo>
                  <a:pt x="552893" y="2388854"/>
                  <a:pt x="559369" y="2381095"/>
                  <a:pt x="567070" y="2374677"/>
                </a:cubicBezTo>
                <a:cubicBezTo>
                  <a:pt x="573615" y="2369223"/>
                  <a:pt x="581968" y="2366160"/>
                  <a:pt x="588335" y="2360500"/>
                </a:cubicBezTo>
                <a:cubicBezTo>
                  <a:pt x="603320" y="2347180"/>
                  <a:pt x="616688" y="2332147"/>
                  <a:pt x="630865" y="2317970"/>
                </a:cubicBezTo>
                <a:cubicBezTo>
                  <a:pt x="637953" y="2310882"/>
                  <a:pt x="643789" y="2302266"/>
                  <a:pt x="652130" y="2296705"/>
                </a:cubicBezTo>
                <a:cubicBezTo>
                  <a:pt x="659218" y="2291979"/>
                  <a:pt x="667371" y="2288552"/>
                  <a:pt x="673395" y="2282528"/>
                </a:cubicBezTo>
                <a:cubicBezTo>
                  <a:pt x="681749" y="2274174"/>
                  <a:pt x="686306" y="2262529"/>
                  <a:pt x="694660" y="2254175"/>
                </a:cubicBezTo>
                <a:cubicBezTo>
                  <a:pt x="700684" y="2248151"/>
                  <a:pt x="709380" y="2245452"/>
                  <a:pt x="715925" y="2239998"/>
                </a:cubicBezTo>
                <a:cubicBezTo>
                  <a:pt x="785599" y="2181936"/>
                  <a:pt x="695609" y="2253226"/>
                  <a:pt x="751367" y="2197468"/>
                </a:cubicBezTo>
                <a:cubicBezTo>
                  <a:pt x="757391" y="2191444"/>
                  <a:pt x="766300" y="2188990"/>
                  <a:pt x="772632" y="2183291"/>
                </a:cubicBezTo>
                <a:cubicBezTo>
                  <a:pt x="790018" y="2167643"/>
                  <a:pt x="822251" y="2133672"/>
                  <a:pt x="822251" y="2133672"/>
                </a:cubicBezTo>
                <a:cubicBezTo>
                  <a:pt x="835246" y="2094685"/>
                  <a:pt x="821531" y="2129615"/>
                  <a:pt x="843516" y="2091142"/>
                </a:cubicBezTo>
                <a:cubicBezTo>
                  <a:pt x="848759" y="2081968"/>
                  <a:pt x="850221" y="2070261"/>
                  <a:pt x="857693" y="2062789"/>
                </a:cubicBezTo>
                <a:cubicBezTo>
                  <a:pt x="862976" y="2057506"/>
                  <a:pt x="871870" y="2058063"/>
                  <a:pt x="878958" y="2055700"/>
                </a:cubicBezTo>
                <a:cubicBezTo>
                  <a:pt x="881321" y="2043886"/>
                  <a:pt x="882236" y="2031688"/>
                  <a:pt x="886046" y="2020259"/>
                </a:cubicBezTo>
                <a:cubicBezTo>
                  <a:pt x="889388" y="2010234"/>
                  <a:pt x="896061" y="2001618"/>
                  <a:pt x="900223" y="1991905"/>
                </a:cubicBezTo>
                <a:cubicBezTo>
                  <a:pt x="903166" y="1985037"/>
                  <a:pt x="904219" y="1977442"/>
                  <a:pt x="907311" y="1970640"/>
                </a:cubicBezTo>
                <a:cubicBezTo>
                  <a:pt x="916056" y="1951401"/>
                  <a:pt x="928982" y="1933982"/>
                  <a:pt x="935665" y="1913933"/>
                </a:cubicBezTo>
                <a:cubicBezTo>
                  <a:pt x="958476" y="1845496"/>
                  <a:pt x="921900" y="1951887"/>
                  <a:pt x="956930" y="1864314"/>
                </a:cubicBezTo>
                <a:cubicBezTo>
                  <a:pt x="962480" y="1850439"/>
                  <a:pt x="966381" y="1835961"/>
                  <a:pt x="971107" y="1821784"/>
                </a:cubicBezTo>
                <a:lnTo>
                  <a:pt x="978195" y="1800519"/>
                </a:lnTo>
                <a:cubicBezTo>
                  <a:pt x="980558" y="1793431"/>
                  <a:pt x="983818" y="1786581"/>
                  <a:pt x="985283" y="1779254"/>
                </a:cubicBezTo>
                <a:cubicBezTo>
                  <a:pt x="987646" y="1767440"/>
                  <a:pt x="989202" y="1755435"/>
                  <a:pt x="992372" y="1743812"/>
                </a:cubicBezTo>
                <a:cubicBezTo>
                  <a:pt x="996304" y="1729395"/>
                  <a:pt x="1006549" y="1701282"/>
                  <a:pt x="1006549" y="1701282"/>
                </a:cubicBezTo>
                <a:cubicBezTo>
                  <a:pt x="1016094" y="1644010"/>
                  <a:pt x="1009092" y="1672388"/>
                  <a:pt x="1027814" y="1616221"/>
                </a:cubicBezTo>
                <a:cubicBezTo>
                  <a:pt x="1030177" y="1609133"/>
                  <a:pt x="1030757" y="1601173"/>
                  <a:pt x="1034902" y="1594956"/>
                </a:cubicBezTo>
                <a:lnTo>
                  <a:pt x="1049079" y="1573691"/>
                </a:lnTo>
                <a:cubicBezTo>
                  <a:pt x="1051442" y="1564240"/>
                  <a:pt x="1051810" y="1554051"/>
                  <a:pt x="1056167" y="1545338"/>
                </a:cubicBezTo>
                <a:cubicBezTo>
                  <a:pt x="1063787" y="1530098"/>
                  <a:pt x="1084521" y="1502807"/>
                  <a:pt x="1084521" y="1502807"/>
                </a:cubicBezTo>
                <a:cubicBezTo>
                  <a:pt x="1086884" y="1495719"/>
                  <a:pt x="1087980" y="1488073"/>
                  <a:pt x="1091609" y="1481542"/>
                </a:cubicBezTo>
                <a:cubicBezTo>
                  <a:pt x="1099884" y="1466648"/>
                  <a:pt x="1110512" y="1453189"/>
                  <a:pt x="1119963" y="1439012"/>
                </a:cubicBezTo>
                <a:lnTo>
                  <a:pt x="1148316" y="1396482"/>
                </a:lnTo>
                <a:lnTo>
                  <a:pt x="1162493" y="1375217"/>
                </a:lnTo>
                <a:cubicBezTo>
                  <a:pt x="1167219" y="1368129"/>
                  <a:pt x="1170646" y="1359976"/>
                  <a:pt x="1176670" y="1353952"/>
                </a:cubicBezTo>
                <a:cubicBezTo>
                  <a:pt x="1203959" y="1326662"/>
                  <a:pt x="1192375" y="1341027"/>
                  <a:pt x="1212111" y="1311421"/>
                </a:cubicBezTo>
                <a:cubicBezTo>
                  <a:pt x="1214474" y="1301970"/>
                  <a:pt x="1216401" y="1292399"/>
                  <a:pt x="1219200" y="1283068"/>
                </a:cubicBezTo>
                <a:cubicBezTo>
                  <a:pt x="1219217" y="1283011"/>
                  <a:pt x="1236912" y="1229932"/>
                  <a:pt x="1240465" y="1219272"/>
                </a:cubicBezTo>
                <a:cubicBezTo>
                  <a:pt x="1240467" y="1219267"/>
                  <a:pt x="1254639" y="1176746"/>
                  <a:pt x="1254642" y="1176742"/>
                </a:cubicBezTo>
                <a:lnTo>
                  <a:pt x="1268818" y="1155477"/>
                </a:lnTo>
                <a:cubicBezTo>
                  <a:pt x="1274241" y="1133789"/>
                  <a:pt x="1273768" y="1122174"/>
                  <a:pt x="1290083" y="1105859"/>
                </a:cubicBezTo>
                <a:cubicBezTo>
                  <a:pt x="1296107" y="1099835"/>
                  <a:pt x="1304260" y="1096408"/>
                  <a:pt x="1311349" y="1091682"/>
                </a:cubicBezTo>
                <a:cubicBezTo>
                  <a:pt x="1325077" y="1036767"/>
                  <a:pt x="1307218" y="1087540"/>
                  <a:pt x="1339702" y="1042063"/>
                </a:cubicBezTo>
                <a:cubicBezTo>
                  <a:pt x="1345844" y="1033465"/>
                  <a:pt x="1347737" y="1022308"/>
                  <a:pt x="1353879" y="1013710"/>
                </a:cubicBezTo>
                <a:cubicBezTo>
                  <a:pt x="1359706" y="1005553"/>
                  <a:pt x="1368727" y="1000146"/>
                  <a:pt x="1375144" y="992445"/>
                </a:cubicBezTo>
                <a:cubicBezTo>
                  <a:pt x="1424487" y="933233"/>
                  <a:pt x="1348462" y="1012038"/>
                  <a:pt x="1410586" y="949914"/>
                </a:cubicBezTo>
                <a:cubicBezTo>
                  <a:pt x="1416371" y="932559"/>
                  <a:pt x="1420901" y="915626"/>
                  <a:pt x="1431851" y="900296"/>
                </a:cubicBezTo>
                <a:cubicBezTo>
                  <a:pt x="1437678" y="892139"/>
                  <a:pt x="1446962" y="886944"/>
                  <a:pt x="1453116" y="879031"/>
                </a:cubicBezTo>
                <a:cubicBezTo>
                  <a:pt x="1463577" y="865582"/>
                  <a:pt x="1481470" y="836500"/>
                  <a:pt x="1481470" y="836500"/>
                </a:cubicBezTo>
                <a:cubicBezTo>
                  <a:pt x="1483833" y="829412"/>
                  <a:pt x="1484929" y="821766"/>
                  <a:pt x="1488558" y="815235"/>
                </a:cubicBezTo>
                <a:cubicBezTo>
                  <a:pt x="1496832" y="800341"/>
                  <a:pt x="1511523" y="788869"/>
                  <a:pt x="1516911" y="772705"/>
                </a:cubicBezTo>
                <a:cubicBezTo>
                  <a:pt x="1534730" y="719254"/>
                  <a:pt x="1510694" y="785139"/>
                  <a:pt x="1538176" y="730175"/>
                </a:cubicBezTo>
                <a:cubicBezTo>
                  <a:pt x="1567519" y="671489"/>
                  <a:pt x="1518819" y="748578"/>
                  <a:pt x="1559442" y="687645"/>
                </a:cubicBezTo>
                <a:cubicBezTo>
                  <a:pt x="1561805" y="680556"/>
                  <a:pt x="1562901" y="672911"/>
                  <a:pt x="1566530" y="666379"/>
                </a:cubicBezTo>
                <a:cubicBezTo>
                  <a:pt x="1574804" y="651485"/>
                  <a:pt x="1589495" y="640013"/>
                  <a:pt x="1594883" y="623849"/>
                </a:cubicBezTo>
                <a:lnTo>
                  <a:pt x="1616149" y="560054"/>
                </a:lnTo>
                <a:lnTo>
                  <a:pt x="1623237" y="538789"/>
                </a:lnTo>
                <a:cubicBezTo>
                  <a:pt x="1625600" y="531701"/>
                  <a:pt x="1628860" y="524851"/>
                  <a:pt x="1630325" y="517524"/>
                </a:cubicBezTo>
                <a:cubicBezTo>
                  <a:pt x="1640344" y="467432"/>
                  <a:pt x="1633605" y="493508"/>
                  <a:pt x="1651590" y="439552"/>
                </a:cubicBezTo>
                <a:cubicBezTo>
                  <a:pt x="1653953" y="432463"/>
                  <a:pt x="1653395" y="423570"/>
                  <a:pt x="1658679" y="418286"/>
                </a:cubicBezTo>
                <a:cubicBezTo>
                  <a:pt x="1674357" y="402608"/>
                  <a:pt x="1681470" y="392715"/>
                  <a:pt x="1701209" y="382845"/>
                </a:cubicBezTo>
                <a:cubicBezTo>
                  <a:pt x="1707892" y="379503"/>
                  <a:pt x="1715386" y="378119"/>
                  <a:pt x="1722474" y="375756"/>
                </a:cubicBezTo>
                <a:cubicBezTo>
                  <a:pt x="1729562" y="368668"/>
                  <a:pt x="1736038" y="360909"/>
                  <a:pt x="1743739" y="354491"/>
                </a:cubicBezTo>
                <a:cubicBezTo>
                  <a:pt x="1754959" y="345141"/>
                  <a:pt x="1780748" y="330867"/>
                  <a:pt x="1793358" y="326138"/>
                </a:cubicBezTo>
                <a:cubicBezTo>
                  <a:pt x="1802480" y="322717"/>
                  <a:pt x="1812260" y="321412"/>
                  <a:pt x="1821711" y="319049"/>
                </a:cubicBezTo>
                <a:cubicBezTo>
                  <a:pt x="1828799" y="314323"/>
                  <a:pt x="1835356" y="308682"/>
                  <a:pt x="1842976" y="304872"/>
                </a:cubicBezTo>
                <a:cubicBezTo>
                  <a:pt x="1849659" y="301530"/>
                  <a:pt x="1857710" y="301413"/>
                  <a:pt x="1864242" y="297784"/>
                </a:cubicBezTo>
                <a:cubicBezTo>
                  <a:pt x="1879136" y="289510"/>
                  <a:pt x="1890608" y="274819"/>
                  <a:pt x="1906772" y="269431"/>
                </a:cubicBezTo>
                <a:lnTo>
                  <a:pt x="1949302" y="255254"/>
                </a:lnTo>
                <a:cubicBezTo>
                  <a:pt x="1956390" y="250528"/>
                  <a:pt x="1962782" y="244537"/>
                  <a:pt x="1970567" y="241077"/>
                </a:cubicBezTo>
                <a:cubicBezTo>
                  <a:pt x="1984223" y="235008"/>
                  <a:pt x="2000663" y="235189"/>
                  <a:pt x="2013097" y="226900"/>
                </a:cubicBezTo>
                <a:cubicBezTo>
                  <a:pt x="2028650" y="216532"/>
                  <a:pt x="2044734" y="204541"/>
                  <a:pt x="2062716" y="198547"/>
                </a:cubicBezTo>
                <a:cubicBezTo>
                  <a:pt x="2081200" y="192385"/>
                  <a:pt x="2100521" y="189096"/>
                  <a:pt x="2119423" y="184370"/>
                </a:cubicBezTo>
                <a:lnTo>
                  <a:pt x="2147776" y="177282"/>
                </a:lnTo>
                <a:cubicBezTo>
                  <a:pt x="2189130" y="149713"/>
                  <a:pt x="2146924" y="173648"/>
                  <a:pt x="2211572" y="156017"/>
                </a:cubicBezTo>
                <a:cubicBezTo>
                  <a:pt x="2223848" y="152669"/>
                  <a:pt x="2235200" y="146566"/>
                  <a:pt x="2247014" y="141840"/>
                </a:cubicBezTo>
                <a:cubicBezTo>
                  <a:pt x="2287323" y="101531"/>
                  <a:pt x="2248513" y="134002"/>
                  <a:pt x="2289544" y="113486"/>
                </a:cubicBezTo>
                <a:cubicBezTo>
                  <a:pt x="2297164" y="109676"/>
                  <a:pt x="2302803" y="102221"/>
                  <a:pt x="2310809" y="99310"/>
                </a:cubicBezTo>
                <a:cubicBezTo>
                  <a:pt x="2329120" y="92652"/>
                  <a:pt x="2367516" y="85133"/>
                  <a:pt x="2367516" y="85133"/>
                </a:cubicBezTo>
                <a:cubicBezTo>
                  <a:pt x="2388919" y="70864"/>
                  <a:pt x="2396478" y="63715"/>
                  <a:pt x="2424223" y="56779"/>
                </a:cubicBezTo>
                <a:cubicBezTo>
                  <a:pt x="2440432" y="52727"/>
                  <a:pt x="2457404" y="52680"/>
                  <a:pt x="2473842" y="49691"/>
                </a:cubicBezTo>
                <a:cubicBezTo>
                  <a:pt x="2483427" y="47948"/>
                  <a:pt x="2492828" y="45279"/>
                  <a:pt x="2502195" y="42603"/>
                </a:cubicBezTo>
                <a:cubicBezTo>
                  <a:pt x="2509379" y="40550"/>
                  <a:pt x="2516109" y="36851"/>
                  <a:pt x="2523460" y="35514"/>
                </a:cubicBezTo>
                <a:cubicBezTo>
                  <a:pt x="2542202" y="32106"/>
                  <a:pt x="2561377" y="31558"/>
                  <a:pt x="2580167" y="28426"/>
                </a:cubicBezTo>
                <a:cubicBezTo>
                  <a:pt x="2589777" y="26824"/>
                  <a:pt x="2598804" y="22032"/>
                  <a:pt x="2608521" y="21338"/>
                </a:cubicBezTo>
                <a:cubicBezTo>
                  <a:pt x="2665133" y="17294"/>
                  <a:pt x="2721973" y="17397"/>
                  <a:pt x="2778642" y="14249"/>
                </a:cubicBezTo>
                <a:cubicBezTo>
                  <a:pt x="2807050" y="12671"/>
                  <a:pt x="2835349" y="9524"/>
                  <a:pt x="2863702" y="7161"/>
                </a:cubicBezTo>
                <a:cubicBezTo>
                  <a:pt x="2877879" y="4798"/>
                  <a:pt x="2891860" y="72"/>
                  <a:pt x="2906232" y="72"/>
                </a:cubicBezTo>
                <a:cubicBezTo>
                  <a:pt x="3149746" y="72"/>
                  <a:pt x="3115670" y="-1859"/>
                  <a:pt x="3260651" y="14249"/>
                </a:cubicBezTo>
                <a:cubicBezTo>
                  <a:pt x="3309251" y="30450"/>
                  <a:pt x="3248943" y="11323"/>
                  <a:pt x="3317358" y="28426"/>
                </a:cubicBezTo>
                <a:cubicBezTo>
                  <a:pt x="3324607" y="30238"/>
                  <a:pt x="3331439" y="33461"/>
                  <a:pt x="3338623" y="35514"/>
                </a:cubicBezTo>
                <a:cubicBezTo>
                  <a:pt x="3347990" y="38190"/>
                  <a:pt x="3357645" y="39804"/>
                  <a:pt x="3366976" y="42603"/>
                </a:cubicBezTo>
                <a:cubicBezTo>
                  <a:pt x="3381290" y="46897"/>
                  <a:pt x="3409507" y="56779"/>
                  <a:pt x="3409507" y="56779"/>
                </a:cubicBezTo>
                <a:cubicBezTo>
                  <a:pt x="3416595" y="61505"/>
                  <a:pt x="3422942" y="67600"/>
                  <a:pt x="3430772" y="70956"/>
                </a:cubicBezTo>
                <a:cubicBezTo>
                  <a:pt x="3501977" y="101474"/>
                  <a:pt x="3406389" y="44586"/>
                  <a:pt x="3501656" y="92221"/>
                </a:cubicBezTo>
                <a:cubicBezTo>
                  <a:pt x="3536692" y="109740"/>
                  <a:pt x="3519985" y="103057"/>
                  <a:pt x="3551274" y="113486"/>
                </a:cubicBezTo>
                <a:lnTo>
                  <a:pt x="3615070" y="156017"/>
                </a:lnTo>
                <a:lnTo>
                  <a:pt x="3636335" y="170193"/>
                </a:lnTo>
                <a:lnTo>
                  <a:pt x="3657600" y="184370"/>
                </a:lnTo>
                <a:cubicBezTo>
                  <a:pt x="3690679" y="233988"/>
                  <a:pt x="3671776" y="217449"/>
                  <a:pt x="3707218" y="241077"/>
                </a:cubicBezTo>
                <a:cubicBezTo>
                  <a:pt x="3719676" y="278448"/>
                  <a:pt x="3706074" y="248209"/>
                  <a:pt x="3735572" y="283607"/>
                </a:cubicBezTo>
                <a:cubicBezTo>
                  <a:pt x="3784923" y="342827"/>
                  <a:pt x="3708879" y="264000"/>
                  <a:pt x="3771014" y="326138"/>
                </a:cubicBezTo>
                <a:cubicBezTo>
                  <a:pt x="3774610" y="340524"/>
                  <a:pt x="3779089" y="361521"/>
                  <a:pt x="3785190" y="375756"/>
                </a:cubicBezTo>
                <a:cubicBezTo>
                  <a:pt x="3789352" y="385469"/>
                  <a:pt x="3795204" y="394398"/>
                  <a:pt x="3799367" y="404110"/>
                </a:cubicBezTo>
                <a:cubicBezTo>
                  <a:pt x="3806866" y="421606"/>
                  <a:pt x="3819644" y="476154"/>
                  <a:pt x="3820632" y="482082"/>
                </a:cubicBezTo>
                <a:cubicBezTo>
                  <a:pt x="3822995" y="496259"/>
                  <a:pt x="3826042" y="510338"/>
                  <a:pt x="3827721" y="524612"/>
                </a:cubicBezTo>
                <a:cubicBezTo>
                  <a:pt x="3830770" y="550531"/>
                  <a:pt x="3831118" y="576748"/>
                  <a:pt x="3834809" y="602584"/>
                </a:cubicBezTo>
                <a:cubicBezTo>
                  <a:pt x="3835866" y="609981"/>
                  <a:pt x="3840085" y="616600"/>
                  <a:pt x="3841897" y="623849"/>
                </a:cubicBezTo>
                <a:cubicBezTo>
                  <a:pt x="3844819" y="635537"/>
                  <a:pt x="3845816" y="647668"/>
                  <a:pt x="3848986" y="659291"/>
                </a:cubicBezTo>
                <a:cubicBezTo>
                  <a:pt x="3859076" y="696288"/>
                  <a:pt x="3864212" y="696956"/>
                  <a:pt x="3870251" y="730175"/>
                </a:cubicBezTo>
                <a:cubicBezTo>
                  <a:pt x="3873240" y="746613"/>
                  <a:pt x="3874062" y="763410"/>
                  <a:pt x="3877339" y="779793"/>
                </a:cubicBezTo>
                <a:cubicBezTo>
                  <a:pt x="3894177" y="863981"/>
                  <a:pt x="3885030" y="810257"/>
                  <a:pt x="3898604" y="857766"/>
                </a:cubicBezTo>
                <a:cubicBezTo>
                  <a:pt x="3901280" y="867133"/>
                  <a:pt x="3901336" y="877406"/>
                  <a:pt x="3905693" y="886119"/>
                </a:cubicBezTo>
                <a:cubicBezTo>
                  <a:pt x="3905696" y="886126"/>
                  <a:pt x="3941132" y="939278"/>
                  <a:pt x="3948223" y="949914"/>
                </a:cubicBezTo>
                <a:cubicBezTo>
                  <a:pt x="3952949" y="957002"/>
                  <a:pt x="3955312" y="966453"/>
                  <a:pt x="3962400" y="971179"/>
                </a:cubicBezTo>
                <a:cubicBezTo>
                  <a:pt x="3969488" y="975905"/>
                  <a:pt x="3977298" y="979696"/>
                  <a:pt x="3983665" y="985356"/>
                </a:cubicBezTo>
                <a:cubicBezTo>
                  <a:pt x="3998650" y="998676"/>
                  <a:pt x="4012018" y="1013709"/>
                  <a:pt x="4026195" y="1027886"/>
                </a:cubicBezTo>
                <a:cubicBezTo>
                  <a:pt x="4033283" y="1034975"/>
                  <a:pt x="4039119" y="1043592"/>
                  <a:pt x="4047460" y="1049152"/>
                </a:cubicBezTo>
                <a:lnTo>
                  <a:pt x="4068725" y="1063328"/>
                </a:lnTo>
                <a:cubicBezTo>
                  <a:pt x="4119384" y="1139315"/>
                  <a:pt x="4040492" y="1023991"/>
                  <a:pt x="4104167" y="1105859"/>
                </a:cubicBezTo>
                <a:cubicBezTo>
                  <a:pt x="4114628" y="1119308"/>
                  <a:pt x="4123070" y="1134212"/>
                  <a:pt x="4132521" y="1148389"/>
                </a:cubicBezTo>
                <a:lnTo>
                  <a:pt x="4146697" y="1169654"/>
                </a:lnTo>
                <a:cubicBezTo>
                  <a:pt x="4151423" y="1176742"/>
                  <a:pt x="4158180" y="1182837"/>
                  <a:pt x="4160874" y="1190919"/>
                </a:cubicBezTo>
                <a:cubicBezTo>
                  <a:pt x="4163237" y="1198007"/>
                  <a:pt x="4163818" y="1205967"/>
                  <a:pt x="4167963" y="1212184"/>
                </a:cubicBezTo>
                <a:cubicBezTo>
                  <a:pt x="4173524" y="1220525"/>
                  <a:pt x="4182140" y="1226361"/>
                  <a:pt x="4189228" y="1233449"/>
                </a:cubicBezTo>
                <a:cubicBezTo>
                  <a:pt x="4191591" y="1240537"/>
                  <a:pt x="4192975" y="1248031"/>
                  <a:pt x="4196316" y="1254714"/>
                </a:cubicBezTo>
                <a:cubicBezTo>
                  <a:pt x="4200126" y="1262334"/>
                  <a:pt x="4207137" y="1268149"/>
                  <a:pt x="4210493" y="1275979"/>
                </a:cubicBezTo>
                <a:cubicBezTo>
                  <a:pt x="4237036" y="1337914"/>
                  <a:pt x="4191618" y="1269716"/>
                  <a:pt x="4238846" y="1332686"/>
                </a:cubicBezTo>
                <a:cubicBezTo>
                  <a:pt x="4255717" y="1383299"/>
                  <a:pt x="4244733" y="1362783"/>
                  <a:pt x="4267200" y="1396482"/>
                </a:cubicBezTo>
                <a:cubicBezTo>
                  <a:pt x="4284717" y="1449037"/>
                  <a:pt x="4274693" y="1425646"/>
                  <a:pt x="4295553" y="1467366"/>
                </a:cubicBezTo>
                <a:cubicBezTo>
                  <a:pt x="4300279" y="1490994"/>
                  <a:pt x="4302110" y="1515390"/>
                  <a:pt x="4309730" y="1538249"/>
                </a:cubicBezTo>
                <a:lnTo>
                  <a:pt x="4330995" y="1602045"/>
                </a:lnTo>
                <a:cubicBezTo>
                  <a:pt x="4333358" y="1609133"/>
                  <a:pt x="4336618" y="1615983"/>
                  <a:pt x="4338083" y="1623310"/>
                </a:cubicBezTo>
                <a:cubicBezTo>
                  <a:pt x="4340446" y="1635124"/>
                  <a:pt x="4342250" y="1647064"/>
                  <a:pt x="4345172" y="1658752"/>
                </a:cubicBezTo>
                <a:cubicBezTo>
                  <a:pt x="4346984" y="1666001"/>
                  <a:pt x="4350448" y="1672768"/>
                  <a:pt x="4352260" y="1680017"/>
                </a:cubicBezTo>
                <a:cubicBezTo>
                  <a:pt x="4358100" y="1703376"/>
                  <a:pt x="4362221" y="1734800"/>
                  <a:pt x="4366437" y="1757989"/>
                </a:cubicBezTo>
                <a:cubicBezTo>
                  <a:pt x="4372437" y="1790993"/>
                  <a:pt x="4373027" y="1791439"/>
                  <a:pt x="4380614" y="1821784"/>
                </a:cubicBezTo>
                <a:cubicBezTo>
                  <a:pt x="4382977" y="1840686"/>
                  <a:pt x="4384570" y="1859701"/>
                  <a:pt x="4387702" y="1878491"/>
                </a:cubicBezTo>
                <a:cubicBezTo>
                  <a:pt x="4394334" y="1918283"/>
                  <a:pt x="4393449" y="1894390"/>
                  <a:pt x="4401879" y="1928110"/>
                </a:cubicBezTo>
                <a:cubicBezTo>
                  <a:pt x="4404801" y="1939798"/>
                  <a:pt x="4405797" y="1951929"/>
                  <a:pt x="4408967" y="1963552"/>
                </a:cubicBezTo>
                <a:cubicBezTo>
                  <a:pt x="4412899" y="1977969"/>
                  <a:pt x="4420213" y="1991429"/>
                  <a:pt x="4423144" y="2006082"/>
                </a:cubicBezTo>
                <a:cubicBezTo>
                  <a:pt x="4444522" y="2112977"/>
                  <a:pt x="4417300" y="1979783"/>
                  <a:pt x="4437321" y="2069877"/>
                </a:cubicBezTo>
                <a:cubicBezTo>
                  <a:pt x="4439935" y="2081638"/>
                  <a:pt x="4441487" y="2093631"/>
                  <a:pt x="4444409" y="2105319"/>
                </a:cubicBezTo>
                <a:cubicBezTo>
                  <a:pt x="4446221" y="2112568"/>
                  <a:pt x="4449685" y="2119335"/>
                  <a:pt x="4451497" y="2126584"/>
                </a:cubicBezTo>
                <a:cubicBezTo>
                  <a:pt x="4471535" y="2206735"/>
                  <a:pt x="4442350" y="2113318"/>
                  <a:pt x="4472763" y="2204556"/>
                </a:cubicBezTo>
                <a:lnTo>
                  <a:pt x="4486939" y="2247086"/>
                </a:lnTo>
                <a:cubicBezTo>
                  <a:pt x="4489302" y="2254175"/>
                  <a:pt x="4492216" y="2261103"/>
                  <a:pt x="4494028" y="2268352"/>
                </a:cubicBezTo>
                <a:cubicBezTo>
                  <a:pt x="4496391" y="2277803"/>
                  <a:pt x="4498317" y="2287374"/>
                  <a:pt x="4501116" y="2296705"/>
                </a:cubicBezTo>
                <a:cubicBezTo>
                  <a:pt x="4505410" y="2311018"/>
                  <a:pt x="4507004" y="2326801"/>
                  <a:pt x="4515293" y="2339235"/>
                </a:cubicBezTo>
                <a:lnTo>
                  <a:pt x="4543646" y="2381766"/>
                </a:lnTo>
                <a:cubicBezTo>
                  <a:pt x="4546009" y="2391217"/>
                  <a:pt x="4545331" y="2402013"/>
                  <a:pt x="4550735" y="2410119"/>
                </a:cubicBezTo>
                <a:cubicBezTo>
                  <a:pt x="4555461" y="2417207"/>
                  <a:pt x="4565455" y="2418842"/>
                  <a:pt x="4572000" y="2424296"/>
                </a:cubicBezTo>
                <a:cubicBezTo>
                  <a:pt x="4626578" y="2469778"/>
                  <a:pt x="4561733" y="2424539"/>
                  <a:pt x="4614530" y="2459738"/>
                </a:cubicBezTo>
                <a:cubicBezTo>
                  <a:pt x="4652338" y="2516449"/>
                  <a:pt x="4602713" y="2447920"/>
                  <a:pt x="4649972" y="2495179"/>
                </a:cubicBezTo>
                <a:cubicBezTo>
                  <a:pt x="4655996" y="2501203"/>
                  <a:pt x="4657737" y="2510835"/>
                  <a:pt x="4664149" y="2516445"/>
                </a:cubicBezTo>
                <a:cubicBezTo>
                  <a:pt x="4694147" y="2542693"/>
                  <a:pt x="4698737" y="2542151"/>
                  <a:pt x="4727944" y="2551886"/>
                </a:cubicBezTo>
                <a:cubicBezTo>
                  <a:pt x="4735032" y="2556612"/>
                  <a:pt x="4741379" y="2562707"/>
                  <a:pt x="4749209" y="2566063"/>
                </a:cubicBezTo>
                <a:cubicBezTo>
                  <a:pt x="4758163" y="2569901"/>
                  <a:pt x="4768196" y="2570476"/>
                  <a:pt x="4777563" y="2573152"/>
                </a:cubicBezTo>
                <a:cubicBezTo>
                  <a:pt x="4784747" y="2575205"/>
                  <a:pt x="4791740" y="2577877"/>
                  <a:pt x="4798828" y="2580240"/>
                </a:cubicBezTo>
                <a:cubicBezTo>
                  <a:pt x="4805916" y="2584966"/>
                  <a:pt x="4812473" y="2590607"/>
                  <a:pt x="4820093" y="2594417"/>
                </a:cubicBezTo>
                <a:cubicBezTo>
                  <a:pt x="4841029" y="2604885"/>
                  <a:pt x="4880858" y="2607318"/>
                  <a:pt x="4898065" y="2608593"/>
                </a:cubicBezTo>
                <a:cubicBezTo>
                  <a:pt x="4942897" y="2611914"/>
                  <a:pt x="4987851" y="2613319"/>
                  <a:pt x="5032744" y="2615682"/>
                </a:cubicBezTo>
                <a:cubicBezTo>
                  <a:pt x="5072453" y="2620094"/>
                  <a:pt x="5095864" y="2620830"/>
                  <a:pt x="5131981" y="2629859"/>
                </a:cubicBezTo>
                <a:cubicBezTo>
                  <a:pt x="5139230" y="2631671"/>
                  <a:pt x="5146158" y="2634584"/>
                  <a:pt x="5153246" y="2636947"/>
                </a:cubicBezTo>
                <a:cubicBezTo>
                  <a:pt x="5207590" y="2634584"/>
                  <a:pt x="5262032" y="2633877"/>
                  <a:pt x="5316279" y="2629859"/>
                </a:cubicBezTo>
                <a:cubicBezTo>
                  <a:pt x="5325994" y="2629139"/>
                  <a:pt x="5335047" y="2624513"/>
                  <a:pt x="5344632" y="2622770"/>
                </a:cubicBezTo>
                <a:cubicBezTo>
                  <a:pt x="5361070" y="2619781"/>
                  <a:pt x="5377711" y="2618045"/>
                  <a:pt x="5394251" y="2615682"/>
                </a:cubicBezTo>
                <a:cubicBezTo>
                  <a:pt x="5401339" y="2613319"/>
                  <a:pt x="5409029" y="2612300"/>
                  <a:pt x="5415516" y="2608593"/>
                </a:cubicBezTo>
                <a:cubicBezTo>
                  <a:pt x="5425773" y="2602732"/>
                  <a:pt x="5433115" y="2592217"/>
                  <a:pt x="5443870" y="2587328"/>
                </a:cubicBezTo>
                <a:cubicBezTo>
                  <a:pt x="5459529" y="2580210"/>
                  <a:pt x="5477012" y="2578095"/>
                  <a:pt x="5493488" y="2573152"/>
                </a:cubicBezTo>
                <a:cubicBezTo>
                  <a:pt x="5500645" y="2571005"/>
                  <a:pt x="5507665" y="2568426"/>
                  <a:pt x="5514753" y="2566063"/>
                </a:cubicBezTo>
                <a:cubicBezTo>
                  <a:pt x="5540744" y="2568426"/>
                  <a:pt x="5566856" y="2569703"/>
                  <a:pt x="5592725" y="2573152"/>
                </a:cubicBezTo>
                <a:cubicBezTo>
                  <a:pt x="5607561" y="2575130"/>
                  <a:pt x="5627764" y="2582468"/>
                  <a:pt x="5642344" y="2587328"/>
                </a:cubicBezTo>
                <a:cubicBezTo>
                  <a:pt x="5649432" y="2592054"/>
                  <a:pt x="5655449" y="2599057"/>
                  <a:pt x="5663609" y="2601505"/>
                </a:cubicBezTo>
                <a:cubicBezTo>
                  <a:pt x="5728841" y="2621075"/>
                  <a:pt x="5693703" y="2598200"/>
                  <a:pt x="5734493" y="2615682"/>
                </a:cubicBezTo>
                <a:cubicBezTo>
                  <a:pt x="5744205" y="2619845"/>
                  <a:pt x="5752952" y="2626149"/>
                  <a:pt x="5762846" y="2629859"/>
                </a:cubicBezTo>
                <a:cubicBezTo>
                  <a:pt x="5771968" y="2633280"/>
                  <a:pt x="5781869" y="2634148"/>
                  <a:pt x="5791200" y="2636947"/>
                </a:cubicBezTo>
                <a:cubicBezTo>
                  <a:pt x="5805513" y="2641241"/>
                  <a:pt x="5819855" y="2645574"/>
                  <a:pt x="5833730" y="2651124"/>
                </a:cubicBezTo>
                <a:cubicBezTo>
                  <a:pt x="5844556" y="2655454"/>
                  <a:pt x="5875630" y="2668687"/>
                  <a:pt x="5890437" y="2672389"/>
                </a:cubicBezTo>
                <a:cubicBezTo>
                  <a:pt x="5902125" y="2675311"/>
                  <a:pt x="5914065" y="2677114"/>
                  <a:pt x="5925879" y="2679477"/>
                </a:cubicBezTo>
                <a:cubicBezTo>
                  <a:pt x="5937693" y="2684203"/>
                  <a:pt x="5949694" y="2688486"/>
                  <a:pt x="5961321" y="2693654"/>
                </a:cubicBezTo>
                <a:cubicBezTo>
                  <a:pt x="5970977" y="2697946"/>
                  <a:pt x="5979863" y="2703907"/>
                  <a:pt x="5989674" y="2707831"/>
                </a:cubicBezTo>
                <a:cubicBezTo>
                  <a:pt x="6003549" y="2713381"/>
                  <a:pt x="6018329" y="2716457"/>
                  <a:pt x="6032204" y="2722007"/>
                </a:cubicBezTo>
                <a:cubicBezTo>
                  <a:pt x="6044018" y="2726733"/>
                  <a:pt x="6055688" y="2731836"/>
                  <a:pt x="6067646" y="2736184"/>
                </a:cubicBezTo>
                <a:cubicBezTo>
                  <a:pt x="6081690" y="2741291"/>
                  <a:pt x="6110176" y="2750361"/>
                  <a:pt x="6110176" y="2750361"/>
                </a:cubicBezTo>
                <a:cubicBezTo>
                  <a:pt x="6119627" y="2759812"/>
                  <a:pt x="6127196" y="2771630"/>
                  <a:pt x="6138530" y="2778714"/>
                </a:cubicBezTo>
                <a:cubicBezTo>
                  <a:pt x="6146791" y="2783877"/>
                  <a:pt x="6158170" y="2781446"/>
                  <a:pt x="6166883" y="2785803"/>
                </a:cubicBezTo>
                <a:cubicBezTo>
                  <a:pt x="6177450" y="2791086"/>
                  <a:pt x="6185219" y="2800807"/>
                  <a:pt x="6195237" y="2807068"/>
                </a:cubicBezTo>
                <a:cubicBezTo>
                  <a:pt x="6204197" y="2812668"/>
                  <a:pt x="6214992" y="2815103"/>
                  <a:pt x="6223590" y="2821245"/>
                </a:cubicBezTo>
                <a:cubicBezTo>
                  <a:pt x="6231747" y="2827072"/>
                  <a:pt x="6236699" y="2836683"/>
                  <a:pt x="6244856" y="2842510"/>
                </a:cubicBezTo>
                <a:cubicBezTo>
                  <a:pt x="6253454" y="2848652"/>
                  <a:pt x="6263972" y="2851554"/>
                  <a:pt x="6273209" y="2856686"/>
                </a:cubicBezTo>
                <a:cubicBezTo>
                  <a:pt x="6285253" y="2863377"/>
                  <a:pt x="6296968" y="2870650"/>
                  <a:pt x="6308651" y="2877952"/>
                </a:cubicBezTo>
                <a:cubicBezTo>
                  <a:pt x="6315875" y="2882467"/>
                  <a:pt x="6322086" y="2888772"/>
                  <a:pt x="6329916" y="2892128"/>
                </a:cubicBezTo>
                <a:cubicBezTo>
                  <a:pt x="6338871" y="2895966"/>
                  <a:pt x="6348819" y="2896854"/>
                  <a:pt x="6358270" y="2899217"/>
                </a:cubicBezTo>
                <a:cubicBezTo>
                  <a:pt x="6415662" y="2937477"/>
                  <a:pt x="6339227" y="2889965"/>
                  <a:pt x="6407888" y="2920482"/>
                </a:cubicBezTo>
                <a:cubicBezTo>
                  <a:pt x="6489764" y="2956872"/>
                  <a:pt x="6407671" y="2927462"/>
                  <a:pt x="6464595" y="2955924"/>
                </a:cubicBezTo>
                <a:cubicBezTo>
                  <a:pt x="6471278" y="2959265"/>
                  <a:pt x="6478992" y="2960069"/>
                  <a:pt x="6485860" y="2963012"/>
                </a:cubicBezTo>
                <a:cubicBezTo>
                  <a:pt x="6517912" y="2976748"/>
                  <a:pt x="6551766" y="3000037"/>
                  <a:pt x="6578009" y="3019719"/>
                </a:cubicBezTo>
                <a:cubicBezTo>
                  <a:pt x="6644210" y="3069368"/>
                  <a:pt x="6561609" y="3008238"/>
                  <a:pt x="6648893" y="3069338"/>
                </a:cubicBezTo>
                <a:cubicBezTo>
                  <a:pt x="6658571" y="3076113"/>
                  <a:pt x="6668892" y="3082249"/>
                  <a:pt x="6677246" y="3090603"/>
                </a:cubicBezTo>
                <a:cubicBezTo>
                  <a:pt x="6685600" y="3098957"/>
                  <a:pt x="6689541" y="3111268"/>
                  <a:pt x="6698511" y="3118956"/>
                </a:cubicBezTo>
                <a:cubicBezTo>
                  <a:pt x="6706534" y="3125833"/>
                  <a:pt x="6718266" y="3126991"/>
                  <a:pt x="6726865" y="3133133"/>
                </a:cubicBezTo>
                <a:cubicBezTo>
                  <a:pt x="6735022" y="3138960"/>
                  <a:pt x="6740429" y="3147980"/>
                  <a:pt x="6748130" y="3154398"/>
                </a:cubicBezTo>
                <a:cubicBezTo>
                  <a:pt x="6754675" y="3159852"/>
                  <a:pt x="6761916" y="3164496"/>
                  <a:pt x="6769395" y="3168575"/>
                </a:cubicBezTo>
                <a:cubicBezTo>
                  <a:pt x="6819197" y="3195740"/>
                  <a:pt x="6810857" y="3191846"/>
                  <a:pt x="6847367" y="3204017"/>
                </a:cubicBezTo>
                <a:cubicBezTo>
                  <a:pt x="6859469" y="3240321"/>
                  <a:pt x="6846459" y="3214741"/>
                  <a:pt x="6882809" y="3246547"/>
                </a:cubicBezTo>
                <a:cubicBezTo>
                  <a:pt x="6956234" y="3310793"/>
                  <a:pt x="6868017" y="3242538"/>
                  <a:pt x="6939516" y="3296166"/>
                </a:cubicBezTo>
                <a:cubicBezTo>
                  <a:pt x="6944242" y="3305617"/>
                  <a:pt x="6947551" y="3315921"/>
                  <a:pt x="6953693" y="3324519"/>
                </a:cubicBezTo>
                <a:cubicBezTo>
                  <a:pt x="6971281" y="3349141"/>
                  <a:pt x="6994832" y="3369456"/>
                  <a:pt x="7010400" y="3395403"/>
                </a:cubicBezTo>
                <a:cubicBezTo>
                  <a:pt x="7017488" y="3407217"/>
                  <a:pt x="7023764" y="3419558"/>
                  <a:pt x="7031665" y="3430845"/>
                </a:cubicBezTo>
                <a:cubicBezTo>
                  <a:pt x="7040341" y="3443239"/>
                  <a:pt x="7052234" y="3453313"/>
                  <a:pt x="7060018" y="3466286"/>
                </a:cubicBezTo>
                <a:cubicBezTo>
                  <a:pt x="7066565" y="3477197"/>
                  <a:pt x="7069727" y="3489814"/>
                  <a:pt x="7074195" y="3501728"/>
                </a:cubicBezTo>
                <a:cubicBezTo>
                  <a:pt x="7081820" y="3522061"/>
                  <a:pt x="7082787" y="3529010"/>
                  <a:pt x="7088372" y="3551347"/>
                </a:cubicBezTo>
                <a:cubicBezTo>
                  <a:pt x="7090735" y="3570249"/>
                  <a:pt x="7092052" y="3589312"/>
                  <a:pt x="7095460" y="3608054"/>
                </a:cubicBezTo>
                <a:cubicBezTo>
                  <a:pt x="7096797" y="3615405"/>
                  <a:pt x="7100496" y="3622135"/>
                  <a:pt x="7102549" y="3629319"/>
                </a:cubicBezTo>
                <a:cubicBezTo>
                  <a:pt x="7120361" y="3691658"/>
                  <a:pt x="7099721" y="3627923"/>
                  <a:pt x="7116725" y="3678938"/>
                </a:cubicBezTo>
                <a:cubicBezTo>
                  <a:pt x="7114362" y="3709654"/>
                  <a:pt x="7117109" y="3741199"/>
                  <a:pt x="7109637" y="3771086"/>
                </a:cubicBezTo>
                <a:cubicBezTo>
                  <a:pt x="7105928" y="3785923"/>
                  <a:pt x="7080859" y="3797912"/>
                  <a:pt x="7067107" y="3799440"/>
                </a:cubicBezTo>
                <a:cubicBezTo>
                  <a:pt x="7031804" y="3803362"/>
                  <a:pt x="6996197" y="3803804"/>
                  <a:pt x="6960781" y="3806528"/>
                </a:cubicBezTo>
                <a:cubicBezTo>
                  <a:pt x="6934760" y="3808530"/>
                  <a:pt x="6908800" y="3811254"/>
                  <a:pt x="6882809" y="3813617"/>
                </a:cubicBezTo>
                <a:cubicBezTo>
                  <a:pt x="6868632" y="3823068"/>
                  <a:pt x="6845667" y="3825806"/>
                  <a:pt x="6840279" y="3841970"/>
                </a:cubicBezTo>
                <a:cubicBezTo>
                  <a:pt x="6833175" y="3863281"/>
                  <a:pt x="6834280" y="3866180"/>
                  <a:pt x="6819014" y="3884500"/>
                </a:cubicBezTo>
                <a:cubicBezTo>
                  <a:pt x="6812597" y="3892201"/>
                  <a:pt x="6806512" y="3900898"/>
                  <a:pt x="6797749" y="3905766"/>
                </a:cubicBezTo>
                <a:cubicBezTo>
                  <a:pt x="6784686" y="3913023"/>
                  <a:pt x="6769395" y="3915216"/>
                  <a:pt x="6755218" y="3919942"/>
                </a:cubicBezTo>
                <a:cubicBezTo>
                  <a:pt x="6739333" y="3925237"/>
                  <a:pt x="6722138" y="3931575"/>
                  <a:pt x="6705600" y="3934119"/>
                </a:cubicBezTo>
                <a:cubicBezTo>
                  <a:pt x="6684453" y="3937372"/>
                  <a:pt x="6663012" y="3938379"/>
                  <a:pt x="6641804" y="3941207"/>
                </a:cubicBezTo>
                <a:cubicBezTo>
                  <a:pt x="6627558" y="3943107"/>
                  <a:pt x="6613582" y="3946933"/>
                  <a:pt x="6599274" y="3948296"/>
                </a:cubicBezTo>
                <a:cubicBezTo>
                  <a:pt x="6563914" y="3951664"/>
                  <a:pt x="6528391" y="3953021"/>
                  <a:pt x="6492949" y="3955384"/>
                </a:cubicBezTo>
                <a:cubicBezTo>
                  <a:pt x="6481135" y="3957747"/>
                  <a:pt x="6469195" y="3959550"/>
                  <a:pt x="6457507" y="3962472"/>
                </a:cubicBezTo>
                <a:cubicBezTo>
                  <a:pt x="6403434" y="3975991"/>
                  <a:pt x="6474218" y="3963383"/>
                  <a:pt x="6407888" y="3976649"/>
                </a:cubicBezTo>
                <a:cubicBezTo>
                  <a:pt x="6369585" y="3984310"/>
                  <a:pt x="6369922" y="3980951"/>
                  <a:pt x="6337004" y="3990826"/>
                </a:cubicBezTo>
                <a:cubicBezTo>
                  <a:pt x="6297965" y="4002538"/>
                  <a:pt x="6266638" y="4018335"/>
                  <a:pt x="6223590" y="4019179"/>
                </a:cubicBezTo>
                <a:lnTo>
                  <a:pt x="5862083" y="4026268"/>
                </a:lnTo>
                <a:cubicBezTo>
                  <a:pt x="5756934" y="4047297"/>
                  <a:pt x="5876351" y="4025376"/>
                  <a:pt x="5635256" y="4040445"/>
                </a:cubicBezTo>
                <a:cubicBezTo>
                  <a:pt x="5623232" y="4041197"/>
                  <a:pt x="5611779" y="4046125"/>
                  <a:pt x="5599814" y="4047533"/>
                </a:cubicBezTo>
                <a:cubicBezTo>
                  <a:pt x="5571557" y="4050857"/>
                  <a:pt x="5543077" y="4051923"/>
                  <a:pt x="5514753" y="4054621"/>
                </a:cubicBezTo>
                <a:cubicBezTo>
                  <a:pt x="5493453" y="4056650"/>
                  <a:pt x="5472223" y="4059347"/>
                  <a:pt x="5450958" y="4061710"/>
                </a:cubicBezTo>
                <a:cubicBezTo>
                  <a:pt x="5187194" y="4052289"/>
                  <a:pt x="5247469" y="4050639"/>
                  <a:pt x="4926418" y="4061710"/>
                </a:cubicBezTo>
                <a:cubicBezTo>
                  <a:pt x="4904243" y="4062475"/>
                  <a:pt x="4797434" y="4072890"/>
                  <a:pt x="4770474" y="4075886"/>
                </a:cubicBezTo>
                <a:cubicBezTo>
                  <a:pt x="4751541" y="4077990"/>
                  <a:pt x="4732751" y="4081393"/>
                  <a:pt x="4713767" y="4082975"/>
                </a:cubicBezTo>
                <a:cubicBezTo>
                  <a:pt x="4676019" y="4086121"/>
                  <a:pt x="4638158" y="4087700"/>
                  <a:pt x="4600353" y="4090063"/>
                </a:cubicBezTo>
                <a:cubicBezTo>
                  <a:pt x="4588539" y="4092426"/>
                  <a:pt x="4576959" y="4097152"/>
                  <a:pt x="4564911" y="4097152"/>
                </a:cubicBezTo>
                <a:cubicBezTo>
                  <a:pt x="4466004" y="4097152"/>
                  <a:pt x="4480490" y="4090169"/>
                  <a:pt x="4394790" y="4075886"/>
                </a:cubicBezTo>
                <a:cubicBezTo>
                  <a:pt x="4380613" y="4073523"/>
                  <a:pt x="4366290" y="4071916"/>
                  <a:pt x="4352260" y="4068798"/>
                </a:cubicBezTo>
                <a:cubicBezTo>
                  <a:pt x="4344966" y="4067177"/>
                  <a:pt x="4338322" y="4063175"/>
                  <a:pt x="4330995" y="4061710"/>
                </a:cubicBezTo>
                <a:cubicBezTo>
                  <a:pt x="4314612" y="4058433"/>
                  <a:pt x="4297916" y="4056984"/>
                  <a:pt x="4281376" y="4054621"/>
                </a:cubicBezTo>
                <a:cubicBezTo>
                  <a:pt x="4269562" y="4047533"/>
                  <a:pt x="4257978" y="4040047"/>
                  <a:pt x="4245935" y="4033356"/>
                </a:cubicBezTo>
                <a:cubicBezTo>
                  <a:pt x="4236698" y="4028224"/>
                  <a:pt x="4226756" y="4024422"/>
                  <a:pt x="4217581" y="4019179"/>
                </a:cubicBezTo>
                <a:cubicBezTo>
                  <a:pt x="4210184" y="4014952"/>
                  <a:pt x="4204293" y="4007994"/>
                  <a:pt x="4196316" y="4005003"/>
                </a:cubicBezTo>
                <a:cubicBezTo>
                  <a:pt x="4185035" y="4000773"/>
                  <a:pt x="4172688" y="4000277"/>
                  <a:pt x="4160874" y="3997914"/>
                </a:cubicBezTo>
                <a:cubicBezTo>
                  <a:pt x="4149060" y="3990826"/>
                  <a:pt x="4137115" y="3983951"/>
                  <a:pt x="4125432" y="3976649"/>
                </a:cubicBezTo>
                <a:cubicBezTo>
                  <a:pt x="4118208" y="3972134"/>
                  <a:pt x="4111646" y="3966551"/>
                  <a:pt x="4104167" y="3962472"/>
                </a:cubicBezTo>
                <a:cubicBezTo>
                  <a:pt x="4085614" y="3952352"/>
                  <a:pt x="4062404" y="3949063"/>
                  <a:pt x="4047460" y="3934119"/>
                </a:cubicBezTo>
                <a:cubicBezTo>
                  <a:pt x="4040372" y="3927031"/>
                  <a:pt x="4034352" y="3918681"/>
                  <a:pt x="4026195" y="3912854"/>
                </a:cubicBezTo>
                <a:cubicBezTo>
                  <a:pt x="4017597" y="3906712"/>
                  <a:pt x="4007653" y="3902601"/>
                  <a:pt x="3997842" y="3898677"/>
                </a:cubicBezTo>
                <a:cubicBezTo>
                  <a:pt x="3961869" y="3884288"/>
                  <a:pt x="3955463" y="3884530"/>
                  <a:pt x="3919870" y="3877412"/>
                </a:cubicBezTo>
                <a:lnTo>
                  <a:pt x="3615070" y="3884500"/>
                </a:lnTo>
                <a:cubicBezTo>
                  <a:pt x="3532871" y="3887384"/>
                  <a:pt x="3534948" y="3888403"/>
                  <a:pt x="3473302" y="3898677"/>
                </a:cubicBezTo>
                <a:cubicBezTo>
                  <a:pt x="3397693" y="3896314"/>
                  <a:pt x="3322120" y="3891589"/>
                  <a:pt x="3246474" y="3891589"/>
                </a:cubicBezTo>
                <a:cubicBezTo>
                  <a:pt x="3056362" y="3891589"/>
                  <a:pt x="3035136" y="3894759"/>
                  <a:pt x="2892056" y="3905766"/>
                </a:cubicBezTo>
                <a:cubicBezTo>
                  <a:pt x="2879104" y="3910083"/>
                  <a:pt x="2855150" y="3918671"/>
                  <a:pt x="2842437" y="3919942"/>
                </a:cubicBezTo>
                <a:cubicBezTo>
                  <a:pt x="2804747" y="3923711"/>
                  <a:pt x="2766828" y="3924668"/>
                  <a:pt x="2729023" y="3927031"/>
                </a:cubicBezTo>
                <a:cubicBezTo>
                  <a:pt x="2656612" y="3941512"/>
                  <a:pt x="2688640" y="3938181"/>
                  <a:pt x="2565990" y="3927031"/>
                </a:cubicBezTo>
                <a:cubicBezTo>
                  <a:pt x="2556288" y="3926149"/>
                  <a:pt x="2547335" y="3920866"/>
                  <a:pt x="2537637" y="3919942"/>
                </a:cubicBezTo>
                <a:cubicBezTo>
                  <a:pt x="2497581" y="3916127"/>
                  <a:pt x="2457302" y="3915217"/>
                  <a:pt x="2417135" y="3912854"/>
                </a:cubicBezTo>
                <a:cubicBezTo>
                  <a:pt x="2410047" y="3910491"/>
                  <a:pt x="2402738" y="3908709"/>
                  <a:pt x="2395870" y="3905766"/>
                </a:cubicBezTo>
                <a:cubicBezTo>
                  <a:pt x="2386157" y="3901604"/>
                  <a:pt x="2377637" y="3894625"/>
                  <a:pt x="2367516" y="3891589"/>
                </a:cubicBezTo>
                <a:cubicBezTo>
                  <a:pt x="2346945" y="3885418"/>
                  <a:pt x="2264307" y="3877964"/>
                  <a:pt x="2254102" y="3877412"/>
                </a:cubicBezTo>
                <a:cubicBezTo>
                  <a:pt x="2190356" y="3873966"/>
                  <a:pt x="2126511" y="3872687"/>
                  <a:pt x="2062716" y="3870324"/>
                </a:cubicBezTo>
                <a:cubicBezTo>
                  <a:pt x="2050902" y="3867961"/>
                  <a:pt x="2038897" y="3866405"/>
                  <a:pt x="2027274" y="3863235"/>
                </a:cubicBezTo>
                <a:cubicBezTo>
                  <a:pt x="2012857" y="3859303"/>
                  <a:pt x="1999596" y="3850709"/>
                  <a:pt x="1984744" y="3849059"/>
                </a:cubicBezTo>
                <a:cubicBezTo>
                  <a:pt x="1895010" y="3839088"/>
                  <a:pt x="1942257" y="3843907"/>
                  <a:pt x="1842976" y="3834882"/>
                </a:cubicBezTo>
                <a:lnTo>
                  <a:pt x="1566530" y="3841970"/>
                </a:lnTo>
                <a:cubicBezTo>
                  <a:pt x="1547498" y="3842780"/>
                  <a:pt x="1528503" y="3845323"/>
                  <a:pt x="1509823" y="3849059"/>
                </a:cubicBezTo>
                <a:cubicBezTo>
                  <a:pt x="1492956" y="3852432"/>
                  <a:pt x="1476680" y="3858292"/>
                  <a:pt x="1460204" y="3863235"/>
                </a:cubicBezTo>
                <a:cubicBezTo>
                  <a:pt x="1453047" y="3865382"/>
                  <a:pt x="1445807" y="3867381"/>
                  <a:pt x="1438939" y="3870324"/>
                </a:cubicBezTo>
                <a:cubicBezTo>
                  <a:pt x="1429227" y="3874486"/>
                  <a:pt x="1420610" y="3881159"/>
                  <a:pt x="1410586" y="3884500"/>
                </a:cubicBezTo>
                <a:cubicBezTo>
                  <a:pt x="1399156" y="3888310"/>
                  <a:pt x="1386958" y="3889226"/>
                  <a:pt x="1375144" y="3891589"/>
                </a:cubicBezTo>
                <a:cubicBezTo>
                  <a:pt x="1368056" y="3896315"/>
                  <a:pt x="1361499" y="3901956"/>
                  <a:pt x="1353879" y="3905766"/>
                </a:cubicBezTo>
                <a:cubicBezTo>
                  <a:pt x="1328335" y="3918538"/>
                  <a:pt x="1282054" y="3917910"/>
                  <a:pt x="1261730" y="3919942"/>
                </a:cubicBezTo>
                <a:cubicBezTo>
                  <a:pt x="1252279" y="3922305"/>
                  <a:pt x="1242707" y="3924232"/>
                  <a:pt x="1233376" y="3927031"/>
                </a:cubicBezTo>
                <a:cubicBezTo>
                  <a:pt x="1219063" y="3931325"/>
                  <a:pt x="1205586" y="3938750"/>
                  <a:pt x="1190846" y="3941207"/>
                </a:cubicBezTo>
                <a:cubicBezTo>
                  <a:pt x="1176669" y="3943570"/>
                  <a:pt x="1162259" y="3944810"/>
                  <a:pt x="1148316" y="3948296"/>
                </a:cubicBezTo>
                <a:cubicBezTo>
                  <a:pt x="1133819" y="3951920"/>
                  <a:pt x="1120614" y="3960618"/>
                  <a:pt x="1105786" y="3962472"/>
                </a:cubicBezTo>
                <a:cubicBezTo>
                  <a:pt x="1013262" y="3974038"/>
                  <a:pt x="1080933" y="3963269"/>
                  <a:pt x="1020725" y="3976649"/>
                </a:cubicBezTo>
                <a:cubicBezTo>
                  <a:pt x="1008964" y="3979263"/>
                  <a:pt x="996906" y="3980568"/>
                  <a:pt x="985283" y="3983738"/>
                </a:cubicBezTo>
                <a:cubicBezTo>
                  <a:pt x="932326" y="3998181"/>
                  <a:pt x="946745" y="4001975"/>
                  <a:pt x="886046" y="4012091"/>
                </a:cubicBezTo>
                <a:cubicBezTo>
                  <a:pt x="810804" y="4024631"/>
                  <a:pt x="857852" y="4018155"/>
                  <a:pt x="744279" y="4026268"/>
                </a:cubicBezTo>
                <a:cubicBezTo>
                  <a:pt x="708837" y="4023905"/>
                  <a:pt x="673117" y="4024202"/>
                  <a:pt x="637953" y="4019179"/>
                </a:cubicBezTo>
                <a:cubicBezTo>
                  <a:pt x="623160" y="4017066"/>
                  <a:pt x="595423" y="4005003"/>
                  <a:pt x="595423" y="4005003"/>
                </a:cubicBezTo>
                <a:cubicBezTo>
                  <a:pt x="545308" y="3971592"/>
                  <a:pt x="607350" y="4013522"/>
                  <a:pt x="545804" y="3969561"/>
                </a:cubicBezTo>
                <a:cubicBezTo>
                  <a:pt x="538872" y="3964609"/>
                  <a:pt x="531354" y="3960496"/>
                  <a:pt x="524539" y="3955384"/>
                </a:cubicBezTo>
                <a:cubicBezTo>
                  <a:pt x="449083" y="3898792"/>
                  <a:pt x="488315" y="3912659"/>
                  <a:pt x="432390" y="3898677"/>
                </a:cubicBezTo>
                <a:cubicBezTo>
                  <a:pt x="383643" y="3866179"/>
                  <a:pt x="406024" y="3875712"/>
                  <a:pt x="368595" y="3863235"/>
                </a:cubicBezTo>
                <a:cubicBezTo>
                  <a:pt x="335502" y="3830142"/>
                  <a:pt x="360603" y="3852463"/>
                  <a:pt x="326065" y="3827793"/>
                </a:cubicBezTo>
                <a:cubicBezTo>
                  <a:pt x="316451" y="3820926"/>
                  <a:pt x="307969" y="3812389"/>
                  <a:pt x="297711" y="3806528"/>
                </a:cubicBezTo>
                <a:cubicBezTo>
                  <a:pt x="291224" y="3802821"/>
                  <a:pt x="283534" y="3801803"/>
                  <a:pt x="276446" y="3799440"/>
                </a:cubicBezTo>
                <a:cubicBezTo>
                  <a:pt x="236137" y="3759131"/>
                  <a:pt x="274947" y="3791602"/>
                  <a:pt x="233916" y="3771086"/>
                </a:cubicBezTo>
                <a:cubicBezTo>
                  <a:pt x="178952" y="3743604"/>
                  <a:pt x="244837" y="3767640"/>
                  <a:pt x="191386" y="3749821"/>
                </a:cubicBezTo>
                <a:cubicBezTo>
                  <a:pt x="156750" y="3715185"/>
                  <a:pt x="185306" y="3739258"/>
                  <a:pt x="141767" y="3714379"/>
                </a:cubicBezTo>
                <a:cubicBezTo>
                  <a:pt x="134370" y="3710152"/>
                  <a:pt x="128479" y="3703194"/>
                  <a:pt x="120502" y="3700203"/>
                </a:cubicBezTo>
                <a:cubicBezTo>
                  <a:pt x="109221" y="3695973"/>
                  <a:pt x="96874" y="3695477"/>
                  <a:pt x="85060" y="3693114"/>
                </a:cubicBezTo>
                <a:cubicBezTo>
                  <a:pt x="24109" y="3652482"/>
                  <a:pt x="101232" y="3701201"/>
                  <a:pt x="42530" y="3671849"/>
                </a:cubicBezTo>
                <a:cubicBezTo>
                  <a:pt x="34910" y="3668039"/>
                  <a:pt x="28353" y="3662398"/>
                  <a:pt x="21265" y="3657672"/>
                </a:cubicBezTo>
                <a:cubicBezTo>
                  <a:pt x="16539" y="3650584"/>
                  <a:pt x="10444" y="3644237"/>
                  <a:pt x="7088" y="3636407"/>
                </a:cubicBezTo>
                <a:cubicBezTo>
                  <a:pt x="3250" y="3627453"/>
                  <a:pt x="0" y="3617796"/>
                  <a:pt x="0" y="3608054"/>
                </a:cubicBezTo>
                <a:cubicBezTo>
                  <a:pt x="0" y="3570819"/>
                  <a:pt x="1532" y="3498474"/>
                  <a:pt x="14176" y="3452110"/>
                </a:cubicBezTo>
                <a:cubicBezTo>
                  <a:pt x="18108" y="3437693"/>
                  <a:pt x="23627" y="3423756"/>
                  <a:pt x="28353" y="3409579"/>
                </a:cubicBezTo>
                <a:cubicBezTo>
                  <a:pt x="33277" y="3394809"/>
                  <a:pt x="39889" y="3371636"/>
                  <a:pt x="49618" y="3359961"/>
                </a:cubicBezTo>
                <a:cubicBezTo>
                  <a:pt x="55072" y="3353416"/>
                  <a:pt x="63951" y="3350736"/>
                  <a:pt x="70883" y="3345784"/>
                </a:cubicBezTo>
                <a:cubicBezTo>
                  <a:pt x="80497" y="3338917"/>
                  <a:pt x="90267" y="3332207"/>
                  <a:pt x="99237" y="3324519"/>
                </a:cubicBezTo>
                <a:cubicBezTo>
                  <a:pt x="146997" y="3283582"/>
                  <a:pt x="94764" y="3320413"/>
                  <a:pt x="141767" y="3289077"/>
                </a:cubicBezTo>
                <a:cubicBezTo>
                  <a:pt x="146493" y="3281989"/>
                  <a:pt x="150490" y="3274357"/>
                  <a:pt x="155944" y="3267812"/>
                </a:cubicBezTo>
                <a:cubicBezTo>
                  <a:pt x="162362" y="3260111"/>
                  <a:pt x="171648" y="3254888"/>
                  <a:pt x="177209" y="3246547"/>
                </a:cubicBezTo>
                <a:cubicBezTo>
                  <a:pt x="181354" y="3240330"/>
                  <a:pt x="180956" y="3231965"/>
                  <a:pt x="184297" y="3225282"/>
                </a:cubicBezTo>
                <a:cubicBezTo>
                  <a:pt x="188107" y="3217662"/>
                  <a:pt x="194664" y="3211637"/>
                  <a:pt x="198474" y="3204017"/>
                </a:cubicBezTo>
                <a:cubicBezTo>
                  <a:pt x="201816" y="3197334"/>
                  <a:pt x="202222" y="3189435"/>
                  <a:pt x="205563" y="3182752"/>
                </a:cubicBezTo>
                <a:cubicBezTo>
                  <a:pt x="209373" y="3175132"/>
                  <a:pt x="215929" y="3169106"/>
                  <a:pt x="219739" y="3161486"/>
                </a:cubicBezTo>
                <a:cubicBezTo>
                  <a:pt x="223080" y="3154803"/>
                  <a:pt x="224862" y="3147430"/>
                  <a:pt x="226828" y="3140221"/>
                </a:cubicBezTo>
                <a:cubicBezTo>
                  <a:pt x="250811" y="3052282"/>
                  <a:pt x="231776" y="3111195"/>
                  <a:pt x="248093" y="3062249"/>
                </a:cubicBezTo>
                <a:cubicBezTo>
                  <a:pt x="250456" y="3040984"/>
                  <a:pt x="252527" y="3019685"/>
                  <a:pt x="255181" y="2998454"/>
                </a:cubicBezTo>
                <a:cubicBezTo>
                  <a:pt x="257253" y="2981875"/>
                  <a:pt x="260686" y="2965467"/>
                  <a:pt x="262270" y="2948835"/>
                </a:cubicBezTo>
                <a:cubicBezTo>
                  <a:pt x="265414" y="2915821"/>
                  <a:pt x="266485" y="2882637"/>
                  <a:pt x="269358" y="2849598"/>
                </a:cubicBezTo>
                <a:cubicBezTo>
                  <a:pt x="275526" y="2778659"/>
                  <a:pt x="271475" y="2800717"/>
                  <a:pt x="290623" y="2743272"/>
                </a:cubicBezTo>
                <a:cubicBezTo>
                  <a:pt x="298768" y="2718837"/>
                  <a:pt x="308344" y="2737365"/>
                  <a:pt x="311888" y="2736184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H="1">
            <a:off x="1143000" y="4245769"/>
            <a:ext cx="4941094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13">
              <a:solidFill>
                <a:srgbClr val="000000"/>
              </a:solidFill>
            </a:endParaRP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H="1">
            <a:off x="1312067" y="1288013"/>
            <a:ext cx="2906293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13">
              <a:solidFill>
                <a:srgbClr val="000000"/>
              </a:solidFill>
            </a:endParaRP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H="1">
            <a:off x="1331119" y="3710451"/>
            <a:ext cx="286226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13">
              <a:solidFill>
                <a:srgbClr val="000000"/>
              </a:solidFill>
            </a:endParaRPr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2786608" y="1275160"/>
            <a:ext cx="3027" cy="2970609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13">
              <a:solidFill>
                <a:srgbClr val="000000"/>
              </a:solidFill>
            </a:endParaRP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1539944" y="1312124"/>
            <a:ext cx="21637" cy="237289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13">
              <a:solidFill>
                <a:srgbClr val="000000"/>
              </a:solidFill>
            </a:endParaRPr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H="1" flipV="1">
            <a:off x="4185547" y="1300867"/>
            <a:ext cx="38870" cy="243501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13">
              <a:solidFill>
                <a:srgbClr val="000000"/>
              </a:solidFill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3059906" y="3759994"/>
            <a:ext cx="23105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Уровень океана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89124" y="3507344"/>
            <a:ext cx="636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50 м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331119" y="951310"/>
            <a:ext cx="519113" cy="3393282"/>
            <a:chOff x="158" y="799"/>
            <a:chExt cx="436" cy="2850"/>
          </a:xfrm>
        </p:grpSpPr>
        <p:sp>
          <p:nvSpPr>
            <p:cNvPr id="9233" name="Line 5"/>
            <p:cNvSpPr>
              <a:spLocks noChangeShapeType="1"/>
            </p:cNvSpPr>
            <p:nvPr/>
          </p:nvSpPr>
          <p:spPr bwMode="auto">
            <a:xfrm flipV="1">
              <a:off x="158" y="799"/>
              <a:ext cx="0" cy="27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013">
                <a:solidFill>
                  <a:srgbClr val="000000"/>
                </a:solidFill>
              </a:endParaRPr>
            </a:p>
          </p:txBody>
        </p:sp>
        <p:sp>
          <p:nvSpPr>
            <p:cNvPr id="5135" name="Text Box 15"/>
            <p:cNvSpPr txBox="1">
              <a:spLocks noChangeArrowheads="1"/>
            </p:cNvSpPr>
            <p:nvPr/>
          </p:nvSpPr>
          <p:spPr bwMode="auto">
            <a:xfrm>
              <a:off x="158" y="3339"/>
              <a:ext cx="436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0 м</a:t>
              </a:r>
            </a:p>
          </p:txBody>
        </p:sp>
        <p:sp>
          <p:nvSpPr>
            <p:cNvPr id="9235" name="Line 16"/>
            <p:cNvSpPr>
              <a:spLocks noChangeShapeType="1"/>
            </p:cNvSpPr>
            <p:nvPr/>
          </p:nvSpPr>
          <p:spPr bwMode="auto">
            <a:xfrm>
              <a:off x="158" y="1797"/>
              <a:ext cx="9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013" dirty="0">
                <a:solidFill>
                  <a:srgbClr val="000000"/>
                </a:solidFill>
              </a:endParaRPr>
            </a:p>
          </p:txBody>
        </p:sp>
        <p:sp>
          <p:nvSpPr>
            <p:cNvPr id="9236" name="Line 17"/>
            <p:cNvSpPr>
              <a:spLocks noChangeShapeType="1"/>
            </p:cNvSpPr>
            <p:nvPr/>
          </p:nvSpPr>
          <p:spPr bwMode="auto">
            <a:xfrm>
              <a:off x="158" y="2251"/>
              <a:ext cx="9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013">
                <a:solidFill>
                  <a:srgbClr val="000000"/>
                </a:solidFill>
              </a:endParaRPr>
            </a:p>
          </p:txBody>
        </p:sp>
        <p:sp>
          <p:nvSpPr>
            <p:cNvPr id="9237" name="Line 18"/>
            <p:cNvSpPr>
              <a:spLocks noChangeShapeType="1"/>
            </p:cNvSpPr>
            <p:nvPr/>
          </p:nvSpPr>
          <p:spPr bwMode="auto">
            <a:xfrm>
              <a:off x="158" y="2659"/>
              <a:ext cx="9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013">
                <a:solidFill>
                  <a:srgbClr val="000000"/>
                </a:solidFill>
              </a:endParaRPr>
            </a:p>
          </p:txBody>
        </p:sp>
        <p:sp>
          <p:nvSpPr>
            <p:cNvPr id="9238" name="Line 19"/>
            <p:cNvSpPr>
              <a:spLocks noChangeShapeType="1"/>
            </p:cNvSpPr>
            <p:nvPr/>
          </p:nvSpPr>
          <p:spPr bwMode="auto">
            <a:xfrm>
              <a:off x="158" y="3113"/>
              <a:ext cx="9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013">
                <a:solidFill>
                  <a:srgbClr val="000000"/>
                </a:solidFill>
              </a:endParaRPr>
            </a:p>
          </p:txBody>
        </p:sp>
      </p:grpSp>
      <p:pic>
        <p:nvPicPr>
          <p:cNvPr id="5144" name="Picture 24" descr="j04325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1491854"/>
            <a:ext cx="1154906" cy="115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25" descr="CG3D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497" y="3165872"/>
            <a:ext cx="8429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27" descr="2-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2139554"/>
            <a:ext cx="397669" cy="58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 rot="16200000">
            <a:off x="893241" y="2258229"/>
            <a:ext cx="1664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>
                <a:solidFill>
                  <a:srgbClr val="000000"/>
                </a:solidFill>
              </a:rPr>
              <a:t>Относительная</a:t>
            </a:r>
            <a:r>
              <a:rPr lang="ru-RU" sz="1013" b="1" i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1755573" y="2638902"/>
            <a:ext cx="2446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1" dirty="0">
                <a:solidFill>
                  <a:srgbClr val="00FFFF"/>
                </a:solidFill>
              </a:rPr>
              <a:t>абсолютная</a:t>
            </a:r>
          </a:p>
        </p:txBody>
      </p:sp>
      <p:sp>
        <p:nvSpPr>
          <p:cNvPr id="32" name="Text Box 20"/>
          <p:cNvSpPr txBox="1">
            <a:spLocks noChangeArrowheads="1"/>
          </p:cNvSpPr>
          <p:nvPr/>
        </p:nvSpPr>
        <p:spPr bwMode="auto">
          <a:xfrm>
            <a:off x="886033" y="-55172"/>
            <a:ext cx="7101492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75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Относительная и абсолютная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75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холма</a:t>
            </a:r>
          </a:p>
        </p:txBody>
      </p:sp>
      <p:pic>
        <p:nvPicPr>
          <p:cNvPr id="33" name="Picture 23" descr="j04325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332" y="416479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6" descr="j04325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375" y="-8577"/>
            <a:ext cx="994172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4">
            <a:extLst>
              <a:ext uri="{FF2B5EF4-FFF2-40B4-BE49-F238E27FC236}">
                <a16:creationId xmlns:a16="http://schemas.microsoft.com/office/drawing/2014/main" id="{F39DBC5E-7A8C-4268-82C9-BD995448A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093" y="2949179"/>
            <a:ext cx="7537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100 м</a:t>
            </a:r>
          </a:p>
        </p:txBody>
      </p:sp>
      <p:sp>
        <p:nvSpPr>
          <p:cNvPr id="36" name="Text Box 14">
            <a:extLst>
              <a:ext uri="{FF2B5EF4-FFF2-40B4-BE49-F238E27FC236}">
                <a16:creationId xmlns:a16="http://schemas.microsoft.com/office/drawing/2014/main" id="{F36054D9-7180-4E05-BC2D-C429A4156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482" y="2495108"/>
            <a:ext cx="8628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150 м</a:t>
            </a:r>
          </a:p>
        </p:txBody>
      </p:sp>
      <p:sp>
        <p:nvSpPr>
          <p:cNvPr id="37" name="Text Box 14">
            <a:extLst>
              <a:ext uri="{FF2B5EF4-FFF2-40B4-BE49-F238E27FC236}">
                <a16:creationId xmlns:a16="http://schemas.microsoft.com/office/drawing/2014/main" id="{ADC1BF9C-D067-4B5A-9C04-8EFF50DE6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983" y="1945000"/>
            <a:ext cx="7919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200 м</a:t>
            </a:r>
          </a:p>
        </p:txBody>
      </p:sp>
      <p:sp>
        <p:nvSpPr>
          <p:cNvPr id="38" name="Text Box 14">
            <a:extLst>
              <a:ext uri="{FF2B5EF4-FFF2-40B4-BE49-F238E27FC236}">
                <a16:creationId xmlns:a16="http://schemas.microsoft.com/office/drawing/2014/main" id="{9F022F83-1535-42D4-A2D0-96FF01E91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21" y="1505176"/>
            <a:ext cx="7537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300 м</a:t>
            </a:r>
          </a:p>
        </p:txBody>
      </p:sp>
      <p:sp>
        <p:nvSpPr>
          <p:cNvPr id="39" name="Text Box 14">
            <a:extLst>
              <a:ext uri="{FF2B5EF4-FFF2-40B4-BE49-F238E27FC236}">
                <a16:creationId xmlns:a16="http://schemas.microsoft.com/office/drawing/2014/main" id="{0EE9A89D-D2FD-4949-8A75-6D4B654A2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903" y="1071200"/>
            <a:ext cx="7606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350 м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BA1FF53-D377-4D3A-8DE4-CAFF642C4C32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1344553" y="1689842"/>
            <a:ext cx="135355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A6314165-0F2B-4F25-9144-7CAC6CB5F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CADB-CAA7-40AC-AA6C-69302F68825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04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1.11008E-6 C -0.04478 0.0037 -0.0894 0.00763 -0.11093 -0.0037 C -0.13246 -0.01457 -0.11597 -0.0555 -0.12881 -0.0673 C -0.14166 -0.07909 -0.17117 -0.06314 -0.18767 -0.0747 C -0.20416 -0.08626 -0.22065 -0.11864 -0.22742 -0.13668 C -0.23419 -0.15472 -0.22656 -0.16813 -0.22881 -0.18247 C -0.23107 -0.19681 -0.22899 -0.21092 -0.24114 -0.22248 C -0.25329 -0.23404 -0.28663 -0.24861 -0.30138 -0.25162 C -0.31614 -0.25463 -0.32152 -0.24283 -0.3302 -0.24075 C -0.33888 -0.2389 -0.34548 -0.23867 -0.35347 -0.24075 C -0.36145 -0.24306 -0.36996 -0.24769 -0.37812 -0.25347 C -0.38628 -0.25925 -0.39635 -0.26873 -0.40277 -0.27544 C -0.40919 -0.28215 -0.41197 -0.2877 -0.41649 -0.29371 C -0.421 -0.29972 -0.42638 -0.30712 -0.4302 -0.31198 C -0.43402 -0.31684 -0.43263 -0.31568 -0.43975 -0.32285 C -0.44687 -0.33002 -0.46267 -0.34875 -0.47274 -0.35569 C -0.48281 -0.36263 -0.49062 -0.36332 -0.49999 -0.36494 C -0.50937 -0.36656 -0.52222 -0.36494 -0.52881 -0.36494 C -0.53541 -0.36494 -0.53159 -0.36309 -0.53975 -0.36494 C -0.54791 -0.36679 -0.56562 -0.37396 -0.57812 -0.37581 C -0.59062 -0.37766 -0.60485 -0.37905 -0.6151 -0.37581 C -0.62534 -0.37257 -0.63524 -0.36563 -0.63975 -0.35569 C -0.64426 -0.34575 -0.63506 -0.32701 -0.64253 -0.31568 C -0.64999 -0.30435 -0.67395 -0.29209 -0.68506 -0.28816 C -0.69617 -0.28423 -0.69791 -0.28423 -0.70972 -0.29186 C -0.72152 -0.29949 -0.74305 -0.32377 -0.75624 -0.33372 C -0.76944 -0.34366 -0.78385 -0.35777 -0.78906 -0.35199 C -0.79426 -0.34621 -0.79774 -0.31753 -0.78767 -0.29926 C -0.7776 -0.28099 -0.74374 -0.25509 -0.72881 -0.24283 C -0.71388 -0.23011 -0.70902 -0.23011 -0.69739 -0.22433 C -0.68576 -0.21855 -0.67256 -0.21369 -0.65902 -0.20791 C -0.64548 -0.20213 -0.6302 -0.19357 -0.61649 -0.18964 C -0.60277 -0.18571 -0.59044 -0.18825 -0.57673 -0.18409 C -0.56301 -0.17993 -0.54617 -0.17877 -0.53437 -0.1642 C -0.52256 -0.14963 -0.51579 -0.11402 -0.50555 -0.09667 C -0.49531 -0.07933 -0.48489 -0.0821 -0.47274 -0.06013 C -0.46058 -0.03816 -0.45051 0.01133 -0.43298 0.03469 C -0.41544 0.05782 -0.38975 0.06915 -0.36718 0.07863 C -0.34461 0.08811 -0.3151 0.09066 -0.29739 0.09135 C -0.27968 0.09204 -0.2736 0.08626 -0.26041 0.08233 C -0.24722 0.0784 -0.22742 0.07262 -0.21788 0.06753 C -0.20833 0.06244 -0.21076 0.05666 -0.20277 0.05111 C -0.19478 0.04556 -0.17656 0.03793 -0.16996 0.03469 " pathEditMode="relative" ptsTypes="aaaaaaaaaaaaaaaaaaaaaaaaaaaaaaaaaaaaaaaaaaA">
                                      <p:cBhvr>
                                        <p:cTn id="59" dur="2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7" grpId="0" animBg="1"/>
      <p:bldP spid="5128" grpId="0" animBg="1"/>
      <p:bldP spid="5129" grpId="0" animBg="1"/>
      <p:bldP spid="5131" grpId="0" animBg="1"/>
      <p:bldP spid="5132" grpId="0" animBg="1"/>
      <p:bldP spid="5133" grpId="0"/>
      <p:bldP spid="5134" grpId="0"/>
      <p:bldP spid="3" grpId="0"/>
      <p:bldP spid="4" grpId="0"/>
      <p:bldP spid="32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28E7EE-4B27-4517-9D62-D5A98C6923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052" y="389860"/>
            <a:ext cx="4927276" cy="4320843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555F08-30F2-47B9-B9B0-721712800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CADB-CAA7-40AC-AA6C-69302F68825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385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305896-809A-459B-BA23-6E1316C6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B32174-8137-4918-AD6B-5B14A547E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E379C0-25A3-4C1E-8A1A-BA455C8C0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CADB-CAA7-40AC-AA6C-69302F688252}" type="slidenum">
              <a:rPr lang="ru-RU" smtClean="0"/>
              <a:t>13</a:t>
            </a:fld>
            <a:endParaRPr lang="ru-RU"/>
          </a:p>
        </p:txBody>
      </p:sp>
      <p:pic>
        <p:nvPicPr>
          <p:cNvPr id="5" name="图片 35">
            <a:extLst>
              <a:ext uri="{FF2B5EF4-FFF2-40B4-BE49-F238E27FC236}">
                <a16:creationId xmlns:a16="http://schemas.microsoft.com/office/drawing/2014/main" id="{0979BEDD-AB6B-413E-AC42-939D40D2F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249"/>
            <a:ext cx="9138230" cy="5146749"/>
          </a:xfrm>
          <a:prstGeom prst="rect">
            <a:avLst/>
          </a:prstGeom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DF84A903-5759-4172-A9CA-BDE34F7F0200}"/>
              </a:ext>
            </a:extLst>
          </p:cNvPr>
          <p:cNvSpPr txBox="1">
            <a:spLocks/>
          </p:cNvSpPr>
          <p:nvPr/>
        </p:nvSpPr>
        <p:spPr>
          <a:xfrm>
            <a:off x="924579" y="100474"/>
            <a:ext cx="6858000" cy="9232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DAED25-3C5F-4F9C-9022-927F79BB42F3}"/>
              </a:ext>
            </a:extLst>
          </p:cNvPr>
          <p:cNvSpPr/>
          <p:nvPr/>
        </p:nvSpPr>
        <p:spPr>
          <a:xfrm>
            <a:off x="496186" y="1328224"/>
            <a:ext cx="6333460" cy="2321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342900">
              <a:lnSpc>
                <a:spcPts val="1920"/>
              </a:lnSpc>
              <a:spcBef>
                <a:spcPts val="1200"/>
              </a:spcBef>
              <a:spcAft>
                <a:spcPts val="800"/>
              </a:spcAft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Холм имеет две вершины? </a:t>
            </a:r>
          </a:p>
          <a:p>
            <a:pPr marL="571500" indent="-342900">
              <a:lnSpc>
                <a:spcPts val="1920"/>
              </a:lnSpc>
              <a:spcBef>
                <a:spcPts val="1200"/>
              </a:spcBef>
              <a:spcAft>
                <a:spcPts val="800"/>
              </a:spcAft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Горизонтали проведены через 5 м? </a:t>
            </a:r>
          </a:p>
          <a:p>
            <a:pPr marL="571500" indent="-342900">
              <a:lnSpc>
                <a:spcPts val="1920"/>
              </a:lnSpc>
              <a:spcBef>
                <a:spcPts val="1200"/>
              </a:spcBef>
              <a:spcAft>
                <a:spcPts val="800"/>
              </a:spcAft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Южный склон круче? </a:t>
            </a:r>
          </a:p>
          <a:p>
            <a:pPr marL="571500" indent="-342900">
              <a:lnSpc>
                <a:spcPts val="1920"/>
              </a:lnSpc>
              <a:spcBef>
                <a:spcPts val="1200"/>
              </a:spcBef>
              <a:spcAft>
                <a:spcPts val="800"/>
              </a:spcAft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Абсолютная высоты холмов 13 и 17 метров? </a:t>
            </a:r>
          </a:p>
          <a:p>
            <a:pPr marL="571500" indent="-342900">
              <a:lnSpc>
                <a:spcPts val="1920"/>
              </a:lnSpc>
              <a:spcBef>
                <a:spcPts val="1200"/>
              </a:spcBef>
              <a:spcAft>
                <a:spcPts val="800"/>
              </a:spcAft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вершине холма с отметкой 13 метров находится лес?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BE9870-F144-4FC1-BEB4-458AD7E22B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343" y="3135873"/>
            <a:ext cx="1612108" cy="161210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DFC0BCE-858B-42C5-8D57-973FDA906984}"/>
              </a:ext>
            </a:extLst>
          </p:cNvPr>
          <p:cNvSpPr/>
          <p:nvPr/>
        </p:nvSpPr>
        <p:spPr>
          <a:xfrm>
            <a:off x="8532650" y="4703018"/>
            <a:ext cx="36099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971572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43500" cy="540544"/>
          </a:xfr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ru-RU" sz="2700" b="1" dirty="0">
                <a:latin typeface="+mn-lt"/>
                <a:cs typeface="Times New Roman" panose="02020603050405020304" pitchFamily="18" charset="0"/>
              </a:rPr>
              <a:t>Профессия топограф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94071" y="540544"/>
            <a:ext cx="6241794" cy="85597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ru-RU" sz="1400" dirty="0">
                <a:ea typeface="Calibri" panose="020F0502020204030204" pitchFamily="34" charset="0"/>
              </a:rPr>
              <a:t> </a:t>
            </a:r>
            <a:r>
              <a:rPr lang="ru-RU" sz="1400" b="1" dirty="0">
                <a:ea typeface="Calibri" panose="020F0502020204030204" pitchFamily="34" charset="0"/>
              </a:rPr>
              <a:t>Топограф</a:t>
            </a:r>
            <a:r>
              <a:rPr lang="ru-RU" sz="1400" dirty="0">
                <a:ea typeface="Calibri" panose="020F0502020204030204" pitchFamily="34" charset="0"/>
              </a:rPr>
              <a:t> — это специалист, который при помощи оборудования исследует территорию, составляет её графическое описание с применением условных знаков. </a:t>
            </a:r>
          </a:p>
        </p:txBody>
      </p:sp>
      <p:pic>
        <p:nvPicPr>
          <p:cNvPr id="2050" name="Picture 2" descr="День работников геодезии и картограф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6" y="612087"/>
            <a:ext cx="2250877" cy="1504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732" y="1474547"/>
            <a:ext cx="1168578" cy="6710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60277" y="2262850"/>
            <a:ext cx="1289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Строительство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391" y="1420767"/>
            <a:ext cx="1409584" cy="6983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08" y="1468078"/>
            <a:ext cx="1459006" cy="7185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63723" y="2235224"/>
            <a:ext cx="1737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Добыча полезных ископаемых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51608" y="2221038"/>
            <a:ext cx="1748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Проектирование городской среды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0126" y="2812962"/>
            <a:ext cx="7487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53875"/>
                </a:solidFill>
              </a:rPr>
              <a:t>Исследование местности с помощью визуальных приборов и геодезического оборудования.</a:t>
            </a:r>
          </a:p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53875"/>
                </a:solidFill>
              </a:rPr>
              <a:t>Проведение съёмок рельефа, зарисовку планов.</a:t>
            </a:r>
          </a:p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53875"/>
                </a:solidFill>
              </a:rPr>
              <a:t>Создание карт, планов, схем в бумажном и электронном виде. </a:t>
            </a:r>
          </a:p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53875"/>
                </a:solidFill>
              </a:rPr>
              <a:t>Сверку спутниковых снимков местности с фактическими данными при детальном натурном исследовании.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70126" y="2534399"/>
            <a:ext cx="51720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53875"/>
                </a:solidFill>
              </a:rPr>
              <a:t>Профессиональные обязанности топографа включают в себя: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-446861" y="4436828"/>
            <a:ext cx="930376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53875"/>
                </a:solidFill>
                <a:latin typeface="Roboto"/>
              </a:rPr>
              <a:t>	Значительная часть рабочего времени топографа проходит в экспедициях и рабочих поездках.</a:t>
            </a:r>
            <a:endParaRPr lang="ru-RU" sz="1050" b="1" dirty="0">
              <a:solidFill>
                <a:srgbClr val="053875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E79BFB4-5C2E-4C8C-B686-AA1AB7B3B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CADB-CAA7-40AC-AA6C-69302F68825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019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A40521-C7D8-4E3A-82FD-09AE3DD1A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4" descr="https://ds02.infourok.ru/uploads/ex/0b06/0006872d-20005cb9/img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63" t="26348" r="3229" b="8271"/>
          <a:stretch/>
        </p:blipFill>
        <p:spPr bwMode="auto">
          <a:xfrm>
            <a:off x="7162158" y="0"/>
            <a:ext cx="1935137" cy="1752544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A2CDD8C-CC80-4CAE-9F83-7CA6F2E3DA57}"/>
              </a:ext>
            </a:extLst>
          </p:cNvPr>
          <p:cNvSpPr/>
          <p:nvPr/>
        </p:nvSpPr>
        <p:spPr>
          <a:xfrm>
            <a:off x="3378494" y="679150"/>
            <a:ext cx="2997836" cy="885424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96000"/>
                  <a:lumOff val="4000"/>
                </a:sysClr>
              </a:gs>
              <a:gs pos="100000">
                <a:sysClr val="window" lastClr="FFFFFF">
                  <a:alpha val="50000"/>
                </a:sys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152400" sx="108000" sy="108000" algn="ctr" rotWithShape="0">
              <a:prstClr val="black">
                <a:alpha val="40000"/>
              </a:prstClr>
            </a:outerShdw>
            <a:reflection blurRad="444500" stA="50000" endA="300" endPos="55500" dist="101600" dir="5400000" sy="-100000" algn="bl" rotWithShape="0"/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абсолютную высоту принято считать от  уровня Балтийского моря (Кронштадтский футшток)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0B2E272-318A-4148-A264-5B50D1B29BC2}"/>
              </a:ext>
            </a:extLst>
          </p:cNvPr>
          <p:cNvSpPr/>
          <p:nvPr/>
        </p:nvSpPr>
        <p:spPr>
          <a:xfrm>
            <a:off x="1550504" y="1264257"/>
            <a:ext cx="135173" cy="12788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096C9AB-9235-4A5C-AEBB-C9FAAA125A35}"/>
              </a:ext>
            </a:extLst>
          </p:cNvPr>
          <p:cNvCxnSpPr>
            <a:cxnSpLocks/>
          </p:cNvCxnSpPr>
          <p:nvPr/>
        </p:nvCxnSpPr>
        <p:spPr>
          <a:xfrm flipH="1">
            <a:off x="1732381" y="946205"/>
            <a:ext cx="1559459" cy="31805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594BC9D-31F8-4FA1-9636-67387B52B486}"/>
              </a:ext>
            </a:extLst>
          </p:cNvPr>
          <p:cNvSpPr/>
          <p:nvPr/>
        </p:nvSpPr>
        <p:spPr>
          <a:xfrm>
            <a:off x="2102233" y="123983"/>
            <a:ext cx="5013220" cy="5078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971922" y="106618"/>
            <a:ext cx="489800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Абсолютная высота в России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A710901F-F42B-4ACA-A8B5-B95A5424A7DB}"/>
              </a:ext>
            </a:extLst>
          </p:cNvPr>
          <p:cNvSpPr txBox="1">
            <a:spLocks/>
          </p:cNvSpPr>
          <p:nvPr/>
        </p:nvSpPr>
        <p:spPr>
          <a:xfrm>
            <a:off x="8030818" y="4767263"/>
            <a:ext cx="667412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6457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1BC6E2F-796D-4355-98DD-0DD0EDE78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Работа в группах </a:t>
            </a:r>
          </a:p>
        </p:txBody>
      </p:sp>
      <p:pic>
        <p:nvPicPr>
          <p:cNvPr id="6" name="Picture 4" descr="http://roditelizamir.ru/wp-content/uploads/2013/11/komanda1.jpg">
            <a:extLst>
              <a:ext uri="{FF2B5EF4-FFF2-40B4-BE49-F238E27FC236}">
                <a16:creationId xmlns:a16="http://schemas.microsoft.com/office/drawing/2014/main" id="{B3E2600C-8CD5-4B1C-A27E-7095EF94610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907" y="1338208"/>
            <a:ext cx="3262312" cy="326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9">
            <a:extLst>
              <a:ext uri="{FF2B5EF4-FFF2-40B4-BE49-F238E27FC236}">
                <a16:creationId xmlns:a16="http://schemas.microsoft.com/office/drawing/2014/main" id="{B5AEA6BB-30F4-4113-B3EE-570B8A06024B}"/>
              </a:ext>
            </a:extLst>
          </p:cNvPr>
          <p:cNvSpPr txBox="1">
            <a:spLocks/>
          </p:cNvSpPr>
          <p:nvPr/>
        </p:nvSpPr>
        <p:spPr>
          <a:xfrm>
            <a:off x="8030818" y="4767263"/>
            <a:ext cx="667412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1884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472B41C-AD9B-4F07-950C-51430FA9A4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4092" y="298955"/>
            <a:ext cx="3886200" cy="326350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себя оцените по лесенке успеха. На какую ступень вы себя сегодня поставите? </a:t>
            </a:r>
          </a:p>
          <a:p>
            <a:endParaRPr lang="ru-RU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33209CC7-A22A-4630-99CF-5552A499F478}"/>
              </a:ext>
            </a:extLst>
          </p:cNvPr>
          <p:cNvCxnSpPr/>
          <p:nvPr/>
        </p:nvCxnSpPr>
        <p:spPr>
          <a:xfrm>
            <a:off x="4021869" y="4238045"/>
            <a:ext cx="892037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7D7DA258-83C7-4904-A1F1-DB0B590A2770}"/>
              </a:ext>
            </a:extLst>
          </p:cNvPr>
          <p:cNvCxnSpPr/>
          <p:nvPr/>
        </p:nvCxnSpPr>
        <p:spPr>
          <a:xfrm flipV="1">
            <a:off x="4929809" y="3546282"/>
            <a:ext cx="0" cy="6997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23DFB83-03B8-4DBB-97A0-B53DF367493F}"/>
              </a:ext>
            </a:extLst>
          </p:cNvPr>
          <p:cNvCxnSpPr/>
          <p:nvPr/>
        </p:nvCxnSpPr>
        <p:spPr>
          <a:xfrm>
            <a:off x="4913906" y="3522428"/>
            <a:ext cx="8269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5832EC00-F3CD-48D8-8245-C470D5CA2DDA}"/>
              </a:ext>
            </a:extLst>
          </p:cNvPr>
          <p:cNvCxnSpPr/>
          <p:nvPr/>
        </p:nvCxnSpPr>
        <p:spPr>
          <a:xfrm flipV="1">
            <a:off x="5740842" y="2782957"/>
            <a:ext cx="0" cy="76332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9F4D4A15-AE92-43CB-A68D-4FFB4C32D735}"/>
              </a:ext>
            </a:extLst>
          </p:cNvPr>
          <p:cNvCxnSpPr/>
          <p:nvPr/>
        </p:nvCxnSpPr>
        <p:spPr>
          <a:xfrm>
            <a:off x="5740842" y="2798859"/>
            <a:ext cx="74742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531031A3-2823-403D-9CE5-2A3DB24020B8}"/>
              </a:ext>
            </a:extLst>
          </p:cNvPr>
          <p:cNvCxnSpPr>
            <a:cxnSpLocks/>
          </p:cNvCxnSpPr>
          <p:nvPr/>
        </p:nvCxnSpPr>
        <p:spPr>
          <a:xfrm flipV="1">
            <a:off x="6520070" y="2102473"/>
            <a:ext cx="0" cy="69638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3BF602E5-F55E-4BC9-BFBF-82A32654CD86}"/>
              </a:ext>
            </a:extLst>
          </p:cNvPr>
          <p:cNvCxnSpPr/>
          <p:nvPr/>
        </p:nvCxnSpPr>
        <p:spPr>
          <a:xfrm>
            <a:off x="6488264" y="2102473"/>
            <a:ext cx="79513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1EA48095-119C-4232-8DFB-FC4A9D355054}"/>
              </a:ext>
            </a:extLst>
          </p:cNvPr>
          <p:cNvCxnSpPr/>
          <p:nvPr/>
        </p:nvCxnSpPr>
        <p:spPr>
          <a:xfrm flipV="1">
            <a:off x="7299297" y="1415332"/>
            <a:ext cx="0" cy="68714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09B58249-22F9-4CEC-A521-676AE9FD2898}"/>
              </a:ext>
            </a:extLst>
          </p:cNvPr>
          <p:cNvCxnSpPr/>
          <p:nvPr/>
        </p:nvCxnSpPr>
        <p:spPr>
          <a:xfrm>
            <a:off x="7283395" y="1391478"/>
            <a:ext cx="73152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C0497B9-4438-4669-B532-FBA55073A84A}"/>
              </a:ext>
            </a:extLst>
          </p:cNvPr>
          <p:cNvSpPr txBox="1"/>
          <p:nvPr/>
        </p:nvSpPr>
        <p:spPr>
          <a:xfrm>
            <a:off x="3856383" y="4468633"/>
            <a:ext cx="10575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Услышал и забыл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E724C56-B71E-4B8F-BC9F-20ED2C80D35B}"/>
              </a:ext>
            </a:extLst>
          </p:cNvPr>
          <p:cNvSpPr txBox="1"/>
          <p:nvPr/>
        </p:nvSpPr>
        <p:spPr>
          <a:xfrm>
            <a:off x="5057030" y="3747443"/>
            <a:ext cx="10575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Услышал и не понял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24EABE-3448-4751-A615-3D9BFA295083}"/>
              </a:ext>
            </a:extLst>
          </p:cNvPr>
          <p:cNvSpPr txBox="1"/>
          <p:nvPr/>
        </p:nvSpPr>
        <p:spPr>
          <a:xfrm>
            <a:off x="5893242" y="2987413"/>
            <a:ext cx="10575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Увидел и запомнил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C98372-8D2C-4F34-BDD5-FC0F2A3C9193}"/>
              </a:ext>
            </a:extLst>
          </p:cNvPr>
          <p:cNvSpPr txBox="1"/>
          <p:nvPr/>
        </p:nvSpPr>
        <p:spPr>
          <a:xfrm>
            <a:off x="6672470" y="2275969"/>
            <a:ext cx="10575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и понял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9C40B06-33B3-463A-A110-969054C6CD81}"/>
              </a:ext>
            </a:extLst>
          </p:cNvPr>
          <p:cNvSpPr txBox="1"/>
          <p:nvPr/>
        </p:nvSpPr>
        <p:spPr>
          <a:xfrm>
            <a:off x="7383442" y="1492285"/>
            <a:ext cx="146038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Смогу научить другого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2BEDE0B5-DC94-48ED-BA1C-D1685F0421ED}"/>
              </a:ext>
            </a:extLst>
          </p:cNvPr>
          <p:cNvGrpSpPr/>
          <p:nvPr/>
        </p:nvGrpSpPr>
        <p:grpSpPr>
          <a:xfrm>
            <a:off x="7270143" y="133488"/>
            <a:ext cx="813684" cy="1170468"/>
            <a:chOff x="7201231" y="133488"/>
            <a:chExt cx="813684" cy="1170468"/>
          </a:xfrm>
        </p:grpSpPr>
        <p:pic>
          <p:nvPicPr>
            <p:cNvPr id="42" name="Рисунок 41" descr="Лицо в солнечных очках без заливки">
              <a:extLst>
                <a:ext uri="{FF2B5EF4-FFF2-40B4-BE49-F238E27FC236}">
                  <a16:creationId xmlns:a16="http://schemas.microsoft.com/office/drawing/2014/main" id="{7B9FEBB0-ABBA-4FDA-BD1F-8FB8AB919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21106" y="133488"/>
              <a:ext cx="793809" cy="793809"/>
            </a:xfrm>
            <a:prstGeom prst="rect">
              <a:avLst/>
            </a:prstGeom>
          </p:spPr>
        </p:pic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A42CD6E6-E88C-4C01-A1FF-5BF41B1D9CB8}"/>
                </a:ext>
              </a:extLst>
            </p:cNvPr>
            <p:cNvCxnSpPr>
              <a:cxnSpLocks/>
            </p:cNvCxnSpPr>
            <p:nvPr/>
          </p:nvCxnSpPr>
          <p:spPr>
            <a:xfrm>
              <a:off x="7618010" y="819364"/>
              <a:ext cx="0" cy="28037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>
              <a:extLst>
                <a:ext uri="{FF2B5EF4-FFF2-40B4-BE49-F238E27FC236}">
                  <a16:creationId xmlns:a16="http://schemas.microsoft.com/office/drawing/2014/main" id="{3E0EBE8C-7CB3-469F-B16F-A2AE7EA2B170}"/>
                </a:ext>
              </a:extLst>
            </p:cNvPr>
            <p:cNvCxnSpPr/>
            <p:nvPr/>
          </p:nvCxnSpPr>
          <p:spPr>
            <a:xfrm>
              <a:off x="7618010" y="1089329"/>
              <a:ext cx="182220" cy="206734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>
              <a:extLst>
                <a:ext uri="{FF2B5EF4-FFF2-40B4-BE49-F238E27FC236}">
                  <a16:creationId xmlns:a16="http://schemas.microsoft.com/office/drawing/2014/main" id="{785DA8AF-7D10-44F3-B32F-5D53264DD5C3}"/>
                </a:ext>
              </a:extLst>
            </p:cNvPr>
            <p:cNvCxnSpPr/>
            <p:nvPr/>
          </p:nvCxnSpPr>
          <p:spPr>
            <a:xfrm flipH="1">
              <a:off x="7466275" y="1096381"/>
              <a:ext cx="151735" cy="207575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>
              <a:extLst>
                <a:ext uri="{FF2B5EF4-FFF2-40B4-BE49-F238E27FC236}">
                  <a16:creationId xmlns:a16="http://schemas.microsoft.com/office/drawing/2014/main" id="{8ADCDC8A-7408-49D6-B197-7ADCBAD344BD}"/>
                </a:ext>
              </a:extLst>
            </p:cNvPr>
            <p:cNvCxnSpPr>
              <a:stCxn id="42" idx="2"/>
            </p:cNvCxnSpPr>
            <p:nvPr/>
          </p:nvCxnSpPr>
          <p:spPr>
            <a:xfrm flipV="1">
              <a:off x="7618011" y="739471"/>
              <a:ext cx="333293" cy="187826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>
              <a:extLst>
                <a:ext uri="{FF2B5EF4-FFF2-40B4-BE49-F238E27FC236}">
                  <a16:creationId xmlns:a16="http://schemas.microsoft.com/office/drawing/2014/main" id="{28BC9175-FD2C-4769-ACD7-6B224BAD43B4}"/>
                </a:ext>
              </a:extLst>
            </p:cNvPr>
            <p:cNvCxnSpPr>
              <a:stCxn id="42" idx="2"/>
            </p:cNvCxnSpPr>
            <p:nvPr/>
          </p:nvCxnSpPr>
          <p:spPr>
            <a:xfrm flipH="1" flipV="1">
              <a:off x="7201231" y="724774"/>
              <a:ext cx="416780" cy="202523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4A54650-2EE5-4E11-AD44-86DB954C5ED3}"/>
              </a:ext>
            </a:extLst>
          </p:cNvPr>
          <p:cNvGrpSpPr/>
          <p:nvPr/>
        </p:nvGrpSpPr>
        <p:grpSpPr>
          <a:xfrm>
            <a:off x="4118776" y="3031747"/>
            <a:ext cx="683813" cy="1121957"/>
            <a:chOff x="4118776" y="3031747"/>
            <a:chExt cx="683813" cy="1121957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AB8112BC-A283-4903-BBDB-73548277AA6F}"/>
                </a:ext>
              </a:extLst>
            </p:cNvPr>
            <p:cNvGrpSpPr/>
            <p:nvPr/>
          </p:nvGrpSpPr>
          <p:grpSpPr>
            <a:xfrm>
              <a:off x="4118776" y="3031747"/>
              <a:ext cx="683813" cy="1121957"/>
              <a:chOff x="4118776" y="3031747"/>
              <a:chExt cx="683813" cy="1121957"/>
            </a:xfrm>
          </p:grpSpPr>
          <p:grpSp>
            <p:nvGrpSpPr>
              <p:cNvPr id="2" name="Группа 1">
                <a:extLst>
                  <a:ext uri="{FF2B5EF4-FFF2-40B4-BE49-F238E27FC236}">
                    <a16:creationId xmlns:a16="http://schemas.microsoft.com/office/drawing/2014/main" id="{68E28E06-CC21-4D23-AFC2-BDA424BF54F7}"/>
                  </a:ext>
                </a:extLst>
              </p:cNvPr>
              <p:cNvGrpSpPr/>
              <p:nvPr/>
            </p:nvGrpSpPr>
            <p:grpSpPr>
              <a:xfrm>
                <a:off x="4118776" y="3031747"/>
                <a:ext cx="683813" cy="1121957"/>
                <a:chOff x="4118776" y="3031747"/>
                <a:chExt cx="683813" cy="1121957"/>
              </a:xfrm>
            </p:grpSpPr>
            <p:cxnSp>
              <p:nvCxnSpPr>
                <p:cNvPr id="76" name="Прямая соединительная линия 75">
                  <a:extLst>
                    <a:ext uri="{FF2B5EF4-FFF2-40B4-BE49-F238E27FC236}">
                      <a16:creationId xmlns:a16="http://schemas.microsoft.com/office/drawing/2014/main" id="{D532CA7A-D9F7-4107-8F54-DB44DF7ED8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69295" y="3939077"/>
                  <a:ext cx="182220" cy="206734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Прямая соединительная линия 76">
                  <a:extLst>
                    <a:ext uri="{FF2B5EF4-FFF2-40B4-BE49-F238E27FC236}">
                      <a16:creationId xmlns:a16="http://schemas.microsoft.com/office/drawing/2014/main" id="{D9E398AC-2649-4D77-BEBE-CB66C82468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317560" y="3946129"/>
                  <a:ext cx="151736" cy="20757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Прямая соединительная линия 77">
                  <a:extLst>
                    <a:ext uri="{FF2B5EF4-FFF2-40B4-BE49-F238E27FC236}">
                      <a16:creationId xmlns:a16="http://schemas.microsoft.com/office/drawing/2014/main" id="{31582FE3-711C-438F-9420-2DEDC1A622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69296" y="3777045"/>
                  <a:ext cx="333293" cy="166802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Прямая соединительная линия 78">
                  <a:extLst>
                    <a:ext uri="{FF2B5EF4-FFF2-40B4-BE49-F238E27FC236}">
                      <a16:creationId xmlns:a16="http://schemas.microsoft.com/office/drawing/2014/main" id="{451F1B2A-1FB6-40D3-85D1-1EC082C0FE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118777" y="3777046"/>
                  <a:ext cx="350520" cy="230412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Прямая соединительная линия 79">
                  <a:extLst>
                    <a:ext uri="{FF2B5EF4-FFF2-40B4-BE49-F238E27FC236}">
                      <a16:creationId xmlns:a16="http://schemas.microsoft.com/office/drawing/2014/main" id="{8F0BB2FA-F355-4BF9-BDD6-0CA0C84EF2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69295" y="3665752"/>
                  <a:ext cx="0" cy="280377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8" name="Овал 97">
                  <a:extLst>
                    <a:ext uri="{FF2B5EF4-FFF2-40B4-BE49-F238E27FC236}">
                      <a16:creationId xmlns:a16="http://schemas.microsoft.com/office/drawing/2014/main" id="{24FB36EC-2710-4FE1-9112-2C8DBD26F9C8}"/>
                    </a:ext>
                  </a:extLst>
                </p:cNvPr>
                <p:cNvSpPr/>
                <p:nvPr/>
              </p:nvSpPr>
              <p:spPr>
                <a:xfrm>
                  <a:off x="4118776" y="3031747"/>
                  <a:ext cx="683805" cy="626110"/>
                </a:xfrm>
                <a:prstGeom prst="ellips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99" name="Овал 98">
                <a:extLst>
                  <a:ext uri="{FF2B5EF4-FFF2-40B4-BE49-F238E27FC236}">
                    <a16:creationId xmlns:a16="http://schemas.microsoft.com/office/drawing/2014/main" id="{65CDC03E-A76D-46C9-9080-04FCFF586F61}"/>
                  </a:ext>
                </a:extLst>
              </p:cNvPr>
              <p:cNvSpPr/>
              <p:nvPr/>
            </p:nvSpPr>
            <p:spPr>
              <a:xfrm>
                <a:off x="4300163" y="3239322"/>
                <a:ext cx="67755" cy="9227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Овал 99">
                <a:extLst>
                  <a:ext uri="{FF2B5EF4-FFF2-40B4-BE49-F238E27FC236}">
                    <a16:creationId xmlns:a16="http://schemas.microsoft.com/office/drawing/2014/main" id="{F7DC5104-C7C8-4D66-BD60-F4397D7CEB4D}"/>
                  </a:ext>
                </a:extLst>
              </p:cNvPr>
              <p:cNvSpPr/>
              <p:nvPr/>
            </p:nvSpPr>
            <p:spPr>
              <a:xfrm>
                <a:off x="4526860" y="3239321"/>
                <a:ext cx="58394" cy="9227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2" name="Дуга 101">
              <a:extLst>
                <a:ext uri="{FF2B5EF4-FFF2-40B4-BE49-F238E27FC236}">
                  <a16:creationId xmlns:a16="http://schemas.microsoft.com/office/drawing/2014/main" id="{248AF8E9-6170-4E3B-9981-6002648503A7}"/>
                </a:ext>
              </a:extLst>
            </p:cNvPr>
            <p:cNvSpPr/>
            <p:nvPr/>
          </p:nvSpPr>
          <p:spPr>
            <a:xfrm rot="17712368">
              <a:off x="4401380" y="3401931"/>
              <a:ext cx="267694" cy="464980"/>
            </a:xfrm>
            <a:prstGeom prst="arc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DFCEECF-A312-47B5-9F88-1F19C0D38320}"/>
              </a:ext>
            </a:extLst>
          </p:cNvPr>
          <p:cNvGrpSpPr/>
          <p:nvPr/>
        </p:nvGrpSpPr>
        <p:grpSpPr>
          <a:xfrm>
            <a:off x="4929809" y="2300812"/>
            <a:ext cx="720587" cy="1107718"/>
            <a:chOff x="4929809" y="2300812"/>
            <a:chExt cx="720587" cy="1107718"/>
          </a:xfrm>
        </p:grpSpPr>
        <p:cxnSp>
          <p:nvCxnSpPr>
            <p:cNvPr id="75" name="Прямая соединительная линия 74">
              <a:extLst>
                <a:ext uri="{FF2B5EF4-FFF2-40B4-BE49-F238E27FC236}">
                  <a16:creationId xmlns:a16="http://schemas.microsoft.com/office/drawing/2014/main" id="{571F49F5-1958-4074-9A6C-6F5A5CAC3FA3}"/>
                </a:ext>
              </a:extLst>
            </p:cNvPr>
            <p:cNvCxnSpPr>
              <a:cxnSpLocks/>
            </p:cNvCxnSpPr>
            <p:nvPr/>
          </p:nvCxnSpPr>
          <p:spPr>
            <a:xfrm>
              <a:off x="5298880" y="2920578"/>
              <a:ext cx="0" cy="28037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8F6A54FD-8503-4666-92CA-57081F332C22}"/>
                </a:ext>
              </a:extLst>
            </p:cNvPr>
            <p:cNvGrpSpPr/>
            <p:nvPr/>
          </p:nvGrpSpPr>
          <p:grpSpPr>
            <a:xfrm>
              <a:off x="4929809" y="2300812"/>
              <a:ext cx="720587" cy="1107718"/>
              <a:chOff x="4929809" y="2300812"/>
              <a:chExt cx="720587" cy="1107718"/>
            </a:xfrm>
          </p:grpSpPr>
          <p:cxnSp>
            <p:nvCxnSpPr>
              <p:cNvPr id="71" name="Прямая соединительная линия 70">
                <a:extLst>
                  <a:ext uri="{FF2B5EF4-FFF2-40B4-BE49-F238E27FC236}">
                    <a16:creationId xmlns:a16="http://schemas.microsoft.com/office/drawing/2014/main" id="{3AEA5BF2-DC02-49A6-8C13-EDECEEACFB53}"/>
                  </a:ext>
                </a:extLst>
              </p:cNvPr>
              <p:cNvCxnSpPr/>
              <p:nvPr/>
            </p:nvCxnSpPr>
            <p:spPr>
              <a:xfrm>
                <a:off x="5298880" y="3193903"/>
                <a:ext cx="182220" cy="206734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>
                <a:extLst>
                  <a:ext uri="{FF2B5EF4-FFF2-40B4-BE49-F238E27FC236}">
                    <a16:creationId xmlns:a16="http://schemas.microsoft.com/office/drawing/2014/main" id="{440FFF88-2925-40DE-A74C-F85333730990}"/>
                  </a:ext>
                </a:extLst>
              </p:cNvPr>
              <p:cNvCxnSpPr/>
              <p:nvPr/>
            </p:nvCxnSpPr>
            <p:spPr>
              <a:xfrm flipH="1">
                <a:off x="5147145" y="3200955"/>
                <a:ext cx="151735" cy="207575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>
                <a:extLst>
                  <a:ext uri="{FF2B5EF4-FFF2-40B4-BE49-F238E27FC236}">
                    <a16:creationId xmlns:a16="http://schemas.microsoft.com/office/drawing/2014/main" id="{FCD8B832-8E96-454C-B37E-4FDBA8C671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74281" y="3046147"/>
                <a:ext cx="376115" cy="11301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>
                <a:extLst>
                  <a:ext uri="{FF2B5EF4-FFF2-40B4-BE49-F238E27FC236}">
                    <a16:creationId xmlns:a16="http://schemas.microsoft.com/office/drawing/2014/main" id="{7B157BC9-22DB-4E3F-A1BD-88AC9C936E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29809" y="3031747"/>
                <a:ext cx="397565" cy="242321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3" name="Овал 102">
                <a:extLst>
                  <a:ext uri="{FF2B5EF4-FFF2-40B4-BE49-F238E27FC236}">
                    <a16:creationId xmlns:a16="http://schemas.microsoft.com/office/drawing/2014/main" id="{CAD82CD7-C66F-49CB-B2EB-17BA6D8DDE15}"/>
                  </a:ext>
                </a:extLst>
              </p:cNvPr>
              <p:cNvSpPr/>
              <p:nvPr/>
            </p:nvSpPr>
            <p:spPr>
              <a:xfrm>
                <a:off x="4956977" y="2300812"/>
                <a:ext cx="683805" cy="626110"/>
              </a:xfrm>
              <a:prstGeom prst="ellips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Овал 103">
                <a:extLst>
                  <a:ext uri="{FF2B5EF4-FFF2-40B4-BE49-F238E27FC236}">
                    <a16:creationId xmlns:a16="http://schemas.microsoft.com/office/drawing/2014/main" id="{860FFB11-78A3-4A63-B818-1B414B0F2892}"/>
                  </a:ext>
                </a:extLst>
              </p:cNvPr>
              <p:cNvSpPr/>
              <p:nvPr/>
            </p:nvSpPr>
            <p:spPr>
              <a:xfrm>
                <a:off x="5138364" y="2508387"/>
                <a:ext cx="67755" cy="92275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Овал 104">
                <a:extLst>
                  <a:ext uri="{FF2B5EF4-FFF2-40B4-BE49-F238E27FC236}">
                    <a16:creationId xmlns:a16="http://schemas.microsoft.com/office/drawing/2014/main" id="{BAD5BFDA-0C2C-4F30-A7CD-41D32812914A}"/>
                  </a:ext>
                </a:extLst>
              </p:cNvPr>
              <p:cNvSpPr/>
              <p:nvPr/>
            </p:nvSpPr>
            <p:spPr>
              <a:xfrm>
                <a:off x="5365061" y="2508386"/>
                <a:ext cx="58394" cy="92275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5" name="Прямая соединительная линия 114">
                <a:extLst>
                  <a:ext uri="{FF2B5EF4-FFF2-40B4-BE49-F238E27FC236}">
                    <a16:creationId xmlns:a16="http://schemas.microsoft.com/office/drawing/2014/main" id="{1C10A6B5-E534-478D-ABD8-15A8F10AA3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0296" y="2782957"/>
                <a:ext cx="233159" cy="0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7790E5D-2685-42E1-ACA4-EF64B038D3FC}"/>
              </a:ext>
            </a:extLst>
          </p:cNvPr>
          <p:cNvGrpSpPr/>
          <p:nvPr/>
        </p:nvGrpSpPr>
        <p:grpSpPr>
          <a:xfrm>
            <a:off x="5755181" y="1554171"/>
            <a:ext cx="683805" cy="1132181"/>
            <a:chOff x="5714019" y="1542507"/>
            <a:chExt cx="683805" cy="1132181"/>
          </a:xfrm>
        </p:grpSpPr>
        <p:cxnSp>
          <p:nvCxnSpPr>
            <p:cNvPr id="66" name="Прямая соединительная линия 65">
              <a:extLst>
                <a:ext uri="{FF2B5EF4-FFF2-40B4-BE49-F238E27FC236}">
                  <a16:creationId xmlns:a16="http://schemas.microsoft.com/office/drawing/2014/main" id="{9E57B86F-78A8-4D21-A047-EF038A32270E}"/>
                </a:ext>
              </a:extLst>
            </p:cNvPr>
            <p:cNvCxnSpPr/>
            <p:nvPr/>
          </p:nvCxnSpPr>
          <p:spPr>
            <a:xfrm>
              <a:off x="6048953" y="2460061"/>
              <a:ext cx="182220" cy="20673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>
              <a:extLst>
                <a:ext uri="{FF2B5EF4-FFF2-40B4-BE49-F238E27FC236}">
                  <a16:creationId xmlns:a16="http://schemas.microsoft.com/office/drawing/2014/main" id="{246DFA85-7190-4C41-9785-9DA5CD0FB705}"/>
                </a:ext>
              </a:extLst>
            </p:cNvPr>
            <p:cNvCxnSpPr/>
            <p:nvPr/>
          </p:nvCxnSpPr>
          <p:spPr>
            <a:xfrm flipH="1">
              <a:off x="5897218" y="2467113"/>
              <a:ext cx="151735" cy="207575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>
              <a:extLst>
                <a:ext uri="{FF2B5EF4-FFF2-40B4-BE49-F238E27FC236}">
                  <a16:creationId xmlns:a16="http://schemas.microsoft.com/office/drawing/2014/main" id="{9DC62A33-0E98-4DC5-BE48-D719DAC972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48954" y="2282730"/>
              <a:ext cx="318717" cy="15299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>
              <a:extLst>
                <a:ext uri="{FF2B5EF4-FFF2-40B4-BE49-F238E27FC236}">
                  <a16:creationId xmlns:a16="http://schemas.microsoft.com/office/drawing/2014/main" id="{680FA860-D16F-4F99-BFB5-43D9903A9E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0842" y="2298031"/>
              <a:ext cx="308112" cy="6542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>
              <a:extLst>
                <a:ext uri="{FF2B5EF4-FFF2-40B4-BE49-F238E27FC236}">
                  <a16:creationId xmlns:a16="http://schemas.microsoft.com/office/drawing/2014/main" id="{E7EDA1EA-0356-49F0-87A5-7A489C6B2095}"/>
                </a:ext>
              </a:extLst>
            </p:cNvPr>
            <p:cNvCxnSpPr>
              <a:cxnSpLocks/>
            </p:cNvCxnSpPr>
            <p:nvPr/>
          </p:nvCxnSpPr>
          <p:spPr>
            <a:xfrm>
              <a:off x="6048953" y="2186736"/>
              <a:ext cx="0" cy="280377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22EAD363-461B-4024-A043-CD488DCE512B}"/>
                </a:ext>
              </a:extLst>
            </p:cNvPr>
            <p:cNvGrpSpPr/>
            <p:nvPr/>
          </p:nvGrpSpPr>
          <p:grpSpPr>
            <a:xfrm>
              <a:off x="5714019" y="1542507"/>
              <a:ext cx="683805" cy="626110"/>
              <a:chOff x="5714019" y="1542507"/>
              <a:chExt cx="683805" cy="626110"/>
            </a:xfrm>
          </p:grpSpPr>
          <p:sp>
            <p:nvSpPr>
              <p:cNvPr id="111" name="Овал 110">
                <a:extLst>
                  <a:ext uri="{FF2B5EF4-FFF2-40B4-BE49-F238E27FC236}">
                    <a16:creationId xmlns:a16="http://schemas.microsoft.com/office/drawing/2014/main" id="{B2174833-C812-4FFB-8EB6-9517B7EBD019}"/>
                  </a:ext>
                </a:extLst>
              </p:cNvPr>
              <p:cNvSpPr/>
              <p:nvPr/>
            </p:nvSpPr>
            <p:spPr>
              <a:xfrm>
                <a:off x="5714019" y="1542507"/>
                <a:ext cx="683805" cy="626110"/>
              </a:xfrm>
              <a:prstGeom prst="ellips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2" name="Овал 111">
                <a:extLst>
                  <a:ext uri="{FF2B5EF4-FFF2-40B4-BE49-F238E27FC236}">
                    <a16:creationId xmlns:a16="http://schemas.microsoft.com/office/drawing/2014/main" id="{EA5F0D2F-8F42-4F2D-AB08-B60B378B8785}"/>
                  </a:ext>
                </a:extLst>
              </p:cNvPr>
              <p:cNvSpPr/>
              <p:nvPr/>
            </p:nvSpPr>
            <p:spPr>
              <a:xfrm>
                <a:off x="5907486" y="1771498"/>
                <a:ext cx="67755" cy="92275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3" name="Овал 112">
                <a:extLst>
                  <a:ext uri="{FF2B5EF4-FFF2-40B4-BE49-F238E27FC236}">
                    <a16:creationId xmlns:a16="http://schemas.microsoft.com/office/drawing/2014/main" id="{F10901A7-607A-49CD-BC2A-646B77A08A28}"/>
                  </a:ext>
                </a:extLst>
              </p:cNvPr>
              <p:cNvSpPr/>
              <p:nvPr/>
            </p:nvSpPr>
            <p:spPr>
              <a:xfrm>
                <a:off x="6173040" y="1763287"/>
                <a:ext cx="58394" cy="92275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Полилиния: фигура 116">
                <a:extLst>
                  <a:ext uri="{FF2B5EF4-FFF2-40B4-BE49-F238E27FC236}">
                    <a16:creationId xmlns:a16="http://schemas.microsoft.com/office/drawing/2014/main" id="{2EF98263-9115-49E2-9E5D-1DFE0272578F}"/>
                  </a:ext>
                </a:extLst>
              </p:cNvPr>
              <p:cNvSpPr/>
              <p:nvPr/>
            </p:nvSpPr>
            <p:spPr>
              <a:xfrm rot="750409">
                <a:off x="5903151" y="1937060"/>
                <a:ext cx="327381" cy="111524"/>
              </a:xfrm>
              <a:custGeom>
                <a:avLst/>
                <a:gdLst>
                  <a:gd name="connsiteX0" fmla="*/ 0 w 327381"/>
                  <a:gd name="connsiteY0" fmla="*/ 95908 h 111524"/>
                  <a:gd name="connsiteX1" fmla="*/ 230588 w 327381"/>
                  <a:gd name="connsiteY1" fmla="*/ 103859 h 111524"/>
                  <a:gd name="connsiteX2" fmla="*/ 326003 w 327381"/>
                  <a:gd name="connsiteY2" fmla="*/ 492 h 111524"/>
                  <a:gd name="connsiteX3" fmla="*/ 278296 w 327381"/>
                  <a:gd name="connsiteY3" fmla="*/ 72054 h 111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381" h="111524">
                    <a:moveTo>
                      <a:pt x="0" y="95908"/>
                    </a:moveTo>
                    <a:cubicBezTo>
                      <a:pt x="88127" y="107835"/>
                      <a:pt x="176254" y="119762"/>
                      <a:pt x="230588" y="103859"/>
                    </a:cubicBezTo>
                    <a:cubicBezTo>
                      <a:pt x="284922" y="87956"/>
                      <a:pt x="318052" y="5793"/>
                      <a:pt x="326003" y="492"/>
                    </a:cubicBezTo>
                    <a:cubicBezTo>
                      <a:pt x="333954" y="-4809"/>
                      <a:pt x="306125" y="33622"/>
                      <a:pt x="278296" y="72054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19" name="Прямоугольник 118">
            <a:extLst>
              <a:ext uri="{FF2B5EF4-FFF2-40B4-BE49-F238E27FC236}">
                <a16:creationId xmlns:a16="http://schemas.microsoft.com/office/drawing/2014/main" id="{FE9D1B79-18A7-4C09-88F7-B411EBEB30F4}"/>
              </a:ext>
            </a:extLst>
          </p:cNvPr>
          <p:cNvSpPr/>
          <p:nvPr/>
        </p:nvSpPr>
        <p:spPr>
          <a:xfrm>
            <a:off x="8385439" y="4722548"/>
            <a:ext cx="36099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dirty="0"/>
              <a:t>17</a:t>
            </a:r>
            <a:endParaRPr lang="ru-RU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73400DC-D113-4B7C-AE9F-C0C751A79FCC}"/>
              </a:ext>
            </a:extLst>
          </p:cNvPr>
          <p:cNvGrpSpPr/>
          <p:nvPr/>
        </p:nvGrpSpPr>
        <p:grpSpPr>
          <a:xfrm>
            <a:off x="6472363" y="886038"/>
            <a:ext cx="758024" cy="1117261"/>
            <a:chOff x="6443207" y="917234"/>
            <a:chExt cx="758024" cy="1117261"/>
          </a:xfrm>
        </p:grpSpPr>
        <p:cxnSp>
          <p:nvCxnSpPr>
            <p:cNvPr id="61" name="Прямая соединительная линия 60">
              <a:extLst>
                <a:ext uri="{FF2B5EF4-FFF2-40B4-BE49-F238E27FC236}">
                  <a16:creationId xmlns:a16="http://schemas.microsoft.com/office/drawing/2014/main" id="{6E35C8BB-617C-42CF-90F4-3CBA9BA8AC23}"/>
                </a:ext>
              </a:extLst>
            </p:cNvPr>
            <p:cNvCxnSpPr/>
            <p:nvPr/>
          </p:nvCxnSpPr>
          <p:spPr>
            <a:xfrm>
              <a:off x="6859986" y="1819868"/>
              <a:ext cx="182220" cy="206734"/>
            </a:xfrm>
            <a:prstGeom prst="line">
              <a:avLst/>
            </a:prstGeom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>
              <a:extLst>
                <a:ext uri="{FF2B5EF4-FFF2-40B4-BE49-F238E27FC236}">
                  <a16:creationId xmlns:a16="http://schemas.microsoft.com/office/drawing/2014/main" id="{4D408575-F2A2-400E-B5B6-0FBE528CA287}"/>
                </a:ext>
              </a:extLst>
            </p:cNvPr>
            <p:cNvCxnSpPr/>
            <p:nvPr/>
          </p:nvCxnSpPr>
          <p:spPr>
            <a:xfrm flipH="1">
              <a:off x="6708251" y="1826920"/>
              <a:ext cx="151735" cy="207575"/>
            </a:xfrm>
            <a:prstGeom prst="line">
              <a:avLst/>
            </a:prstGeom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690E68CE-0872-4FC6-82B1-2A9D1F33907D}"/>
                </a:ext>
              </a:extLst>
            </p:cNvPr>
            <p:cNvCxnSpPr/>
            <p:nvPr/>
          </p:nvCxnSpPr>
          <p:spPr>
            <a:xfrm flipH="1" flipV="1">
              <a:off x="6443207" y="1455313"/>
              <a:ext cx="416780" cy="202523"/>
            </a:xfrm>
            <a:prstGeom prst="line">
              <a:avLst/>
            </a:prstGeom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>
              <a:extLst>
                <a:ext uri="{FF2B5EF4-FFF2-40B4-BE49-F238E27FC236}">
                  <a16:creationId xmlns:a16="http://schemas.microsoft.com/office/drawing/2014/main" id="{081F5666-F9A3-4253-82A4-1443E6903DF1}"/>
                </a:ext>
              </a:extLst>
            </p:cNvPr>
            <p:cNvCxnSpPr>
              <a:cxnSpLocks/>
            </p:cNvCxnSpPr>
            <p:nvPr/>
          </p:nvCxnSpPr>
          <p:spPr>
            <a:xfrm>
              <a:off x="6859986" y="1546543"/>
              <a:ext cx="0" cy="280377"/>
            </a:xfrm>
            <a:prstGeom prst="line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>
              <a:extLst>
                <a:ext uri="{FF2B5EF4-FFF2-40B4-BE49-F238E27FC236}">
                  <a16:creationId xmlns:a16="http://schemas.microsoft.com/office/drawing/2014/main" id="{C751A91D-42B7-40B2-9936-39AB4CC0C4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67938" y="1628263"/>
              <a:ext cx="325673" cy="11577"/>
            </a:xfrm>
            <a:prstGeom prst="line">
              <a:avLst/>
            </a:prstGeom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Улыбающееся лицо 81">
              <a:extLst>
                <a:ext uri="{FF2B5EF4-FFF2-40B4-BE49-F238E27FC236}">
                  <a16:creationId xmlns:a16="http://schemas.microsoft.com/office/drawing/2014/main" id="{2CDBFDD5-D1C4-4F2F-A16D-4D3017B623AE}"/>
                </a:ext>
              </a:extLst>
            </p:cNvPr>
            <p:cNvSpPr/>
            <p:nvPr/>
          </p:nvSpPr>
          <p:spPr>
            <a:xfrm>
              <a:off x="6569443" y="917234"/>
              <a:ext cx="631788" cy="614049"/>
            </a:xfrm>
            <a:prstGeom prst="smileyFace">
              <a:avLst/>
            </a:prstGeom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2538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166711-EEC8-455F-868C-450DF7D179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57810"/>
            <a:ext cx="6858000" cy="732586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72DF8B-AA15-4574-BD32-2F9CE1035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6266" y="2057472"/>
            <a:ext cx="2697480" cy="194203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14, выполнить задания на листочке.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44EB86-F635-4213-8A94-A67A53EBC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4152" y="1653870"/>
            <a:ext cx="2979864" cy="293303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2CE880-3C66-4A22-9A25-DDDC4F5295E8}"/>
              </a:ext>
            </a:extLst>
          </p:cNvPr>
          <p:cNvSpPr/>
          <p:nvPr/>
        </p:nvSpPr>
        <p:spPr>
          <a:xfrm>
            <a:off x="8377487" y="4701979"/>
            <a:ext cx="36099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dirty="0"/>
              <a:t>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568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43500" cy="540544"/>
          </a:xfr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ru-RU" sz="2700" b="1" dirty="0">
                <a:latin typeface="+mn-lt"/>
                <a:cs typeface="Times New Roman" panose="02020603050405020304" pitchFamily="18" charset="0"/>
              </a:rPr>
              <a:t>Профессия топограф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94071" y="540544"/>
            <a:ext cx="6241794" cy="85597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ru-RU" sz="1400" dirty="0">
                <a:ea typeface="Calibri" panose="020F0502020204030204" pitchFamily="34" charset="0"/>
              </a:rPr>
              <a:t> </a:t>
            </a:r>
            <a:r>
              <a:rPr lang="ru-RU" sz="1400" b="1" dirty="0">
                <a:ea typeface="Calibri" panose="020F0502020204030204" pitchFamily="34" charset="0"/>
              </a:rPr>
              <a:t>Топограф</a:t>
            </a:r>
            <a:r>
              <a:rPr lang="ru-RU" sz="1400" dirty="0">
                <a:ea typeface="Calibri" panose="020F0502020204030204" pitchFamily="34" charset="0"/>
              </a:rPr>
              <a:t> — это специалист, который при помощи оборудования исследует территорию, составляет её графическое описание с применением условных знаков. </a:t>
            </a:r>
          </a:p>
        </p:txBody>
      </p:sp>
      <p:pic>
        <p:nvPicPr>
          <p:cNvPr id="2050" name="Picture 2" descr="День работников геодезии и картограф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6" y="612087"/>
            <a:ext cx="2250877" cy="1504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732" y="1474547"/>
            <a:ext cx="1168578" cy="6710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60277" y="2262850"/>
            <a:ext cx="1289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Строительство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391" y="1420767"/>
            <a:ext cx="1409584" cy="6983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08" y="1468078"/>
            <a:ext cx="1459006" cy="7185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63723" y="2235224"/>
            <a:ext cx="1737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Добыча полезных ископаемых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51608" y="2221038"/>
            <a:ext cx="1748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Проектирование городской среды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0126" y="2812962"/>
            <a:ext cx="748798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53875"/>
                </a:solidFill>
              </a:rPr>
              <a:t>Исследование местности с помощью визуальных приборов и геодезического оборудования.</a:t>
            </a:r>
          </a:p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53875"/>
                </a:solidFill>
              </a:rPr>
              <a:t>Проведение съёмок рельефа, зарисовку планово-рельефных контуров.</a:t>
            </a:r>
          </a:p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53875"/>
                </a:solidFill>
              </a:rPr>
              <a:t>Создание карт, планов, схем в бумажном и электронном виде. </a:t>
            </a:r>
          </a:p>
          <a:p>
            <a:pPr marL="128588" indent="-128588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53875"/>
                </a:solidFill>
              </a:rPr>
              <a:t>Сверку спутниковых снимков местности с фактическими данными при детальном натурном исследовании.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70126" y="2534399"/>
            <a:ext cx="51720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53875"/>
                </a:solidFill>
              </a:rPr>
              <a:t>Профессиональные обязанности топографа включают в себя:</a:t>
            </a: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51658" y="4392246"/>
            <a:ext cx="1524644" cy="56185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900" dirty="0"/>
              <a:t>Хорошо усваивает естественные и точные  науки</a:t>
            </a: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035157" y="4393605"/>
            <a:ext cx="2005514" cy="56185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900" dirty="0"/>
              <a:t>Способен скрупулёзно и тщательно следовать условиям при решении профессиональных задач</a:t>
            </a: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4377163" y="4393605"/>
            <a:ext cx="1691584" cy="56185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900" dirty="0"/>
              <a:t>Любит путешествовать, готов к сложным экспедиционным условиям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6351711" y="4393606"/>
            <a:ext cx="2422494" cy="56185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900" dirty="0"/>
              <a:t>Способен работать с современными информационными компьютерными системами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7785" y="4068146"/>
            <a:ext cx="880194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53875"/>
                </a:solidFill>
                <a:latin typeface="Roboto"/>
              </a:rPr>
              <a:t>Значительная часть рабочего времени топографа проходит в экспедициях и рабочих поездках. Профессия подходит тем, кто: </a:t>
            </a:r>
            <a:endParaRPr lang="ru-RU" sz="1050" b="1" dirty="0">
              <a:solidFill>
                <a:srgbClr val="053875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E79BFB4-5C2E-4C8C-B686-AA1AB7B3B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CADB-CAA7-40AC-AA6C-69302F68825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289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5">
            <a:extLst>
              <a:ext uri="{FF2B5EF4-FFF2-40B4-BE49-F238E27FC236}">
                <a16:creationId xmlns:a16="http://schemas.microsoft.com/office/drawing/2014/main" id="{E8092802-93AD-4B59-B1D6-F363107D4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" y="-3249"/>
            <a:ext cx="9138230" cy="5146749"/>
          </a:xfrm>
          <a:prstGeom prst="rect">
            <a:avLst/>
          </a:prstGeom>
        </p:spPr>
      </p:pic>
      <p:sp>
        <p:nvSpPr>
          <p:cNvPr id="3" name="Заголовок 5">
            <a:extLst>
              <a:ext uri="{FF2B5EF4-FFF2-40B4-BE49-F238E27FC236}">
                <a16:creationId xmlns:a16="http://schemas.microsoft.com/office/drawing/2014/main" id="{B541BB78-0090-4297-B3D2-C721E2184033}"/>
              </a:ext>
            </a:extLst>
          </p:cNvPr>
          <p:cNvSpPr txBox="1">
            <a:spLocks/>
          </p:cNvSpPr>
          <p:nvPr/>
        </p:nvSpPr>
        <p:spPr>
          <a:xfrm>
            <a:off x="560093" y="233225"/>
            <a:ext cx="7886700" cy="72370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6">
            <a:extLst>
              <a:ext uri="{FF2B5EF4-FFF2-40B4-BE49-F238E27FC236}">
                <a16:creationId xmlns:a16="http://schemas.microsoft.com/office/drawing/2014/main" id="{50F44964-F828-4577-9E61-363748BC0E91}"/>
              </a:ext>
            </a:extLst>
          </p:cNvPr>
          <p:cNvSpPr txBox="1">
            <a:spLocks/>
          </p:cNvSpPr>
          <p:nvPr/>
        </p:nvSpPr>
        <p:spPr>
          <a:xfrm>
            <a:off x="623888" y="956930"/>
            <a:ext cx="3522810" cy="371663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Дом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Тропинка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Огород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Фруктовый сад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Колодец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Мост через реку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Смешанный лес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Кустарник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Отдельно стоящее дерево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Река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EF5C2-7A38-4DF6-AC9A-C36FA0C8B40C}"/>
              </a:ext>
            </a:extLst>
          </p:cNvPr>
          <p:cNvSpPr txBox="1"/>
          <p:nvPr/>
        </p:nvSpPr>
        <p:spPr>
          <a:xfrm>
            <a:off x="5784111" y="1971731"/>
            <a:ext cx="3104707" cy="245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Отметка: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 – 5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9-8 баллов – 4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7-6 баллов – 3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баллов – 2   </a:t>
            </a:r>
          </a:p>
          <a:p>
            <a:endParaRPr lang="ru-RU" dirty="0"/>
          </a:p>
        </p:txBody>
      </p:sp>
      <p:sp>
        <p:nvSpPr>
          <p:cNvPr id="6" name="Номер слайда 9">
            <a:extLst>
              <a:ext uri="{FF2B5EF4-FFF2-40B4-BE49-F238E27FC236}">
                <a16:creationId xmlns:a16="http://schemas.microsoft.com/office/drawing/2014/main" id="{29C09D62-BF8D-42BE-8FAE-1150AF040524}"/>
              </a:ext>
            </a:extLst>
          </p:cNvPr>
          <p:cNvSpPr txBox="1">
            <a:spLocks/>
          </p:cNvSpPr>
          <p:nvPr/>
        </p:nvSpPr>
        <p:spPr>
          <a:xfrm>
            <a:off x="8165804" y="4767263"/>
            <a:ext cx="349545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2737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9FEC7B-5874-4572-AE59-F236CBBC5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00" y="385763"/>
            <a:ext cx="7617111" cy="4363446"/>
          </a:xfrm>
          <a:prstGeom prst="rect">
            <a:avLst/>
          </a:prstGeom>
        </p:spPr>
      </p:pic>
      <p:sp>
        <p:nvSpPr>
          <p:cNvPr id="3" name="Номер слайда 9">
            <a:extLst>
              <a:ext uri="{FF2B5EF4-FFF2-40B4-BE49-F238E27FC236}">
                <a16:creationId xmlns:a16="http://schemas.microsoft.com/office/drawing/2014/main" id="{145BC2CB-F4A4-48AE-A956-E78A59A892D6}"/>
              </a:ext>
            </a:extLst>
          </p:cNvPr>
          <p:cNvSpPr txBox="1">
            <a:spLocks/>
          </p:cNvSpPr>
          <p:nvPr/>
        </p:nvSpPr>
        <p:spPr>
          <a:xfrm>
            <a:off x="8165804" y="4767263"/>
            <a:ext cx="349545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940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5">
            <a:extLst>
              <a:ext uri="{FF2B5EF4-FFF2-40B4-BE49-F238E27FC236}">
                <a16:creationId xmlns:a16="http://schemas.microsoft.com/office/drawing/2014/main" id="{14D4CAA0-706C-44BD-AE85-FCAD56D86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249"/>
            <a:ext cx="9138230" cy="514674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85F44-E520-45A9-AE0A-5B7E92E0CC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Земная поверхность на плане и карте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103D03-0A8A-41E2-A178-20C1D0E2AA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9">
            <a:extLst>
              <a:ext uri="{FF2B5EF4-FFF2-40B4-BE49-F238E27FC236}">
                <a16:creationId xmlns:a16="http://schemas.microsoft.com/office/drawing/2014/main" id="{830AFE26-84EA-4576-896A-7C93D712C303}"/>
              </a:ext>
            </a:extLst>
          </p:cNvPr>
          <p:cNvSpPr txBox="1">
            <a:spLocks/>
          </p:cNvSpPr>
          <p:nvPr/>
        </p:nvSpPr>
        <p:spPr>
          <a:xfrm>
            <a:off x="8165804" y="4767263"/>
            <a:ext cx="349545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33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5">
            <a:extLst>
              <a:ext uri="{FF2B5EF4-FFF2-40B4-BE49-F238E27FC236}">
                <a16:creationId xmlns:a16="http://schemas.microsoft.com/office/drawing/2014/main" id="{E8092802-93AD-4B59-B1D6-F363107D4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" y="-3249"/>
            <a:ext cx="9138230" cy="51467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27918A-1466-40F1-AD10-D93D6895CBE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28" y="175501"/>
            <a:ext cx="4139999" cy="4967999"/>
          </a:xfrm>
          <a:prstGeom prst="rect">
            <a:avLst/>
          </a:prstGeom>
          <a:noFill/>
        </p:spPr>
      </p:pic>
      <p:sp>
        <p:nvSpPr>
          <p:cNvPr id="7" name="Номер слайда 9">
            <a:extLst>
              <a:ext uri="{FF2B5EF4-FFF2-40B4-BE49-F238E27FC236}">
                <a16:creationId xmlns:a16="http://schemas.microsoft.com/office/drawing/2014/main" id="{9FF92890-C7AA-4E82-B41E-E6D745B0BA8C}"/>
              </a:ext>
            </a:extLst>
          </p:cNvPr>
          <p:cNvSpPr txBox="1">
            <a:spLocks/>
          </p:cNvSpPr>
          <p:nvPr/>
        </p:nvSpPr>
        <p:spPr>
          <a:xfrm>
            <a:off x="8165804" y="4767263"/>
            <a:ext cx="349545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7423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5">
            <a:extLst>
              <a:ext uri="{FF2B5EF4-FFF2-40B4-BE49-F238E27FC236}">
                <a16:creationId xmlns:a16="http://schemas.microsoft.com/office/drawing/2014/main" id="{E8092802-93AD-4B59-B1D6-F363107D4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" y="-3249"/>
            <a:ext cx="9138230" cy="51467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7CEA6C-EE32-4B6F-9A2F-733EF9CBA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102" y="51196"/>
            <a:ext cx="6486883" cy="5041107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0036BD-1380-4093-B456-AC835B9DED04}"/>
              </a:ext>
            </a:extLst>
          </p:cNvPr>
          <p:cNvSpPr/>
          <p:nvPr/>
        </p:nvSpPr>
        <p:spPr>
          <a:xfrm flipH="1">
            <a:off x="7212674" y="665638"/>
            <a:ext cx="17756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Горизонтали </a:t>
            </a:r>
            <a:r>
              <a:rPr lang="ru-RU" sz="2000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линии, соединяющие точки с одинаковой абсолютной высотой.</a:t>
            </a:r>
          </a:p>
        </p:txBody>
      </p:sp>
      <p:sp>
        <p:nvSpPr>
          <p:cNvPr id="8" name="Номер слайда 9">
            <a:extLst>
              <a:ext uri="{FF2B5EF4-FFF2-40B4-BE49-F238E27FC236}">
                <a16:creationId xmlns:a16="http://schemas.microsoft.com/office/drawing/2014/main" id="{3C623409-82F0-4C0B-AC65-5AC203E9D013}"/>
              </a:ext>
            </a:extLst>
          </p:cNvPr>
          <p:cNvSpPr txBox="1">
            <a:spLocks/>
          </p:cNvSpPr>
          <p:nvPr/>
        </p:nvSpPr>
        <p:spPr>
          <a:xfrm>
            <a:off x="8165804" y="4767263"/>
            <a:ext cx="349545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916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: скругленные углы 18">
            <a:extLst>
              <a:ext uri="{FF2B5EF4-FFF2-40B4-BE49-F238E27FC236}">
                <a16:creationId xmlns:a16="http://schemas.microsoft.com/office/drawing/2014/main" id="{06357792-F684-454D-A20E-BED8CC060EBC}"/>
              </a:ext>
            </a:extLst>
          </p:cNvPr>
          <p:cNvSpPr/>
          <p:nvPr/>
        </p:nvSpPr>
        <p:spPr>
          <a:xfrm>
            <a:off x="6188134" y="366957"/>
            <a:ext cx="2011629" cy="2025000"/>
          </a:xfrm>
          <a:prstGeom prst="roundRect">
            <a:avLst>
              <a:gd name="adj" fmla="val 9023"/>
            </a:avLst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>
            <a:reflection blurRad="139700" stA="50000" endPos="18000" dir="5400000" sy="-100000" algn="bl" rotWithShape="0"/>
          </a:effectLst>
        </p:spPr>
        <p:txBody>
          <a:bodyPr rtlCol="0" anchor="ctr"/>
          <a:lstStyle/>
          <a:p>
            <a:pPr lvl="0" algn="ctr"/>
            <a:r>
              <a:rPr lang="ru-RU" sz="1800" b="1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Бергштрих</a:t>
            </a:r>
            <a:r>
              <a:rPr lang="ru-RU" sz="1800" b="1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линия, показывающая направление склона</a:t>
            </a:r>
          </a:p>
        </p:txBody>
      </p:sp>
      <p:pic>
        <p:nvPicPr>
          <p:cNvPr id="13" name="Picture 2" descr="https://sun9-16.userapi.com/c841532/v841532499/39285/Q3ojtJ0bhx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8" r="8916" b="6666"/>
          <a:stretch/>
        </p:blipFill>
        <p:spPr bwMode="auto">
          <a:xfrm>
            <a:off x="1171308" y="424946"/>
            <a:ext cx="4114358" cy="2646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417" y="3651870"/>
            <a:ext cx="1864494" cy="1300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880" y="4005137"/>
            <a:ext cx="1900112" cy="947333"/>
          </a:xfrm>
          <a:prstGeom prst="rect">
            <a:avLst/>
          </a:prstGeom>
        </p:spPr>
      </p:pic>
      <p:pic>
        <p:nvPicPr>
          <p:cNvPr id="17" name="Picture 4" descr="http://ederslik.edu.az/books/298/assets/images/page28/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1" r="9339"/>
          <a:stretch/>
        </p:blipFill>
        <p:spPr bwMode="auto">
          <a:xfrm>
            <a:off x="6265802" y="2751544"/>
            <a:ext cx="1933961" cy="1894666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9">
            <a:extLst>
              <a:ext uri="{FF2B5EF4-FFF2-40B4-BE49-F238E27FC236}">
                <a16:creationId xmlns:a16="http://schemas.microsoft.com/office/drawing/2014/main" id="{C303A1EE-7F27-4A00-94B9-61439E1FA278}"/>
              </a:ext>
            </a:extLst>
          </p:cNvPr>
          <p:cNvSpPr txBox="1">
            <a:spLocks/>
          </p:cNvSpPr>
          <p:nvPr/>
        </p:nvSpPr>
        <p:spPr>
          <a:xfrm>
            <a:off x="7983110" y="4767263"/>
            <a:ext cx="532240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42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Юг Юг Север Север - Методические рекомендации для педагогов …"/>
          <p:cNvPicPr>
            <a:picLocks noChangeAspect="1" noChangeArrowheads="1"/>
          </p:cNvPicPr>
          <p:nvPr/>
        </p:nvPicPr>
        <p:blipFill rotWithShape="1">
          <a:blip r:embed="rId2" cstate="print"/>
          <a:srcRect l="1659" r="-2133"/>
          <a:stretch/>
        </p:blipFill>
        <p:spPr bwMode="auto">
          <a:xfrm>
            <a:off x="1331640" y="40821"/>
            <a:ext cx="3348372" cy="506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组合 174"/>
          <p:cNvGrpSpPr/>
          <p:nvPr/>
        </p:nvGrpSpPr>
        <p:grpSpPr>
          <a:xfrm>
            <a:off x="4988926" y="599490"/>
            <a:ext cx="828670" cy="694570"/>
            <a:chOff x="6081307" y="400256"/>
            <a:chExt cx="1104893" cy="926093"/>
          </a:xfrm>
        </p:grpSpPr>
        <p:grpSp>
          <p:nvGrpSpPr>
            <p:cNvPr id="5" name="组合 175"/>
            <p:cNvGrpSpPr/>
            <p:nvPr/>
          </p:nvGrpSpPr>
          <p:grpSpPr>
            <a:xfrm>
              <a:off x="6159604" y="400256"/>
              <a:ext cx="983457" cy="926093"/>
              <a:chOff x="4156892" y="2537102"/>
              <a:chExt cx="1237657" cy="1165464"/>
            </a:xfrm>
          </p:grpSpPr>
          <p:sp>
            <p:nvSpPr>
              <p:cNvPr id="7" name="椭圆 177"/>
              <p:cNvSpPr/>
              <p:nvPr/>
            </p:nvSpPr>
            <p:spPr>
              <a:xfrm>
                <a:off x="4267029" y="2729428"/>
                <a:ext cx="973138" cy="973138"/>
              </a:xfrm>
              <a:prstGeom prst="ellipse">
                <a:avLst/>
              </a:prstGeom>
              <a:gradFill>
                <a:gsLst>
                  <a:gs pos="0">
                    <a:srgbClr val="ED492C"/>
                  </a:gs>
                  <a:gs pos="100000">
                    <a:srgbClr val="DE163D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178"/>
              <p:cNvSpPr/>
              <p:nvPr/>
            </p:nvSpPr>
            <p:spPr>
              <a:xfrm>
                <a:off x="4156892" y="2619293"/>
                <a:ext cx="1060362" cy="1060362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3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椭圆 179"/>
              <p:cNvSpPr/>
              <p:nvPr/>
            </p:nvSpPr>
            <p:spPr>
              <a:xfrm>
                <a:off x="4225983" y="2537102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ysClr val="window" lastClr="FFFFFF">
                      <a:lumMod val="100000"/>
                      <a:alpha val="0"/>
                    </a:sysClr>
                  </a:gs>
                  <a:gs pos="0">
                    <a:sysClr val="window" lastClr="FFFFFF">
                      <a:alpha val="9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椭圆 180"/>
              <p:cNvSpPr/>
              <p:nvPr/>
            </p:nvSpPr>
            <p:spPr>
              <a:xfrm rot="19629600">
                <a:off x="4718497" y="345914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ysClr val="window" lastClr="FFFFFF">
                      <a:lumMod val="100000"/>
                      <a:alpha val="0"/>
                    </a:sysClr>
                  </a:gs>
                  <a:gs pos="0">
                    <a:sysClr val="window" lastClr="FFFFFF">
                      <a:alpha val="9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矩形 176"/>
            <p:cNvSpPr/>
            <p:nvPr/>
          </p:nvSpPr>
          <p:spPr>
            <a:xfrm>
              <a:off x="6081307" y="525875"/>
              <a:ext cx="1104893" cy="7140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705" fontAlgn="ctr">
                <a:lnSpc>
                  <a:spcPct val="120000"/>
                </a:lnSpc>
                <a:defRPr/>
              </a:pPr>
              <a:endParaRPr lang="zh-CN" altLang="en-US" sz="2400" kern="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81"/>
          <p:cNvGrpSpPr/>
          <p:nvPr/>
        </p:nvGrpSpPr>
        <p:grpSpPr>
          <a:xfrm>
            <a:off x="4968384" y="2151855"/>
            <a:ext cx="828670" cy="694570"/>
            <a:chOff x="6081306" y="1537525"/>
            <a:chExt cx="1104893" cy="926093"/>
          </a:xfrm>
        </p:grpSpPr>
        <p:grpSp>
          <p:nvGrpSpPr>
            <p:cNvPr id="12" name="组合 182"/>
            <p:cNvGrpSpPr/>
            <p:nvPr/>
          </p:nvGrpSpPr>
          <p:grpSpPr>
            <a:xfrm>
              <a:off x="6161793" y="1537525"/>
              <a:ext cx="983457" cy="926093"/>
              <a:chOff x="4156892" y="2537102"/>
              <a:chExt cx="1237657" cy="1165464"/>
            </a:xfrm>
          </p:grpSpPr>
          <p:sp>
            <p:nvSpPr>
              <p:cNvPr id="14" name="椭圆 184"/>
              <p:cNvSpPr/>
              <p:nvPr/>
            </p:nvSpPr>
            <p:spPr>
              <a:xfrm>
                <a:off x="4267030" y="2729428"/>
                <a:ext cx="973138" cy="973138"/>
              </a:xfrm>
              <a:prstGeom prst="ellipse">
                <a:avLst/>
              </a:prstGeom>
              <a:gradFill>
                <a:gsLst>
                  <a:gs pos="0">
                    <a:srgbClr val="01B3C5"/>
                  </a:gs>
                  <a:gs pos="100000">
                    <a:srgbClr val="009F9B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85"/>
              <p:cNvSpPr/>
              <p:nvPr/>
            </p:nvSpPr>
            <p:spPr>
              <a:xfrm>
                <a:off x="4156892" y="2619293"/>
                <a:ext cx="1060362" cy="1060362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3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86"/>
              <p:cNvSpPr/>
              <p:nvPr/>
            </p:nvSpPr>
            <p:spPr>
              <a:xfrm>
                <a:off x="4225983" y="2537102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ysClr val="window" lastClr="FFFFFF">
                      <a:lumMod val="100000"/>
                      <a:alpha val="0"/>
                    </a:sysClr>
                  </a:gs>
                  <a:gs pos="0">
                    <a:sysClr val="window" lastClr="FFFFFF">
                      <a:alpha val="9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87"/>
              <p:cNvSpPr/>
              <p:nvPr/>
            </p:nvSpPr>
            <p:spPr>
              <a:xfrm rot="19629600">
                <a:off x="4718497" y="345914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ysClr val="window" lastClr="FFFFFF">
                      <a:lumMod val="100000"/>
                      <a:alpha val="0"/>
                    </a:sysClr>
                  </a:gs>
                  <a:gs pos="0">
                    <a:sysClr val="window" lastClr="FFFFFF">
                      <a:alpha val="9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矩形 183"/>
            <p:cNvSpPr/>
            <p:nvPr/>
          </p:nvSpPr>
          <p:spPr>
            <a:xfrm>
              <a:off x="6081306" y="1663385"/>
              <a:ext cx="1104893" cy="7140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705" fontAlgn="ctr">
                <a:lnSpc>
                  <a:spcPct val="120000"/>
                </a:lnSpc>
                <a:defRPr/>
              </a:pPr>
              <a:endParaRPr lang="zh-CN" altLang="en-US" sz="2400" kern="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95"/>
          <p:cNvGrpSpPr/>
          <p:nvPr/>
        </p:nvGrpSpPr>
        <p:grpSpPr>
          <a:xfrm>
            <a:off x="5018222" y="3703829"/>
            <a:ext cx="828670" cy="694570"/>
            <a:chOff x="6081306" y="3979820"/>
            <a:chExt cx="1104893" cy="926093"/>
          </a:xfrm>
        </p:grpSpPr>
        <p:grpSp>
          <p:nvGrpSpPr>
            <p:cNvPr id="19" name="组合 196"/>
            <p:cNvGrpSpPr/>
            <p:nvPr/>
          </p:nvGrpSpPr>
          <p:grpSpPr>
            <a:xfrm>
              <a:off x="6142025" y="3979820"/>
              <a:ext cx="983457" cy="926093"/>
              <a:chOff x="4156892" y="2537102"/>
              <a:chExt cx="1237657" cy="1165464"/>
            </a:xfrm>
          </p:grpSpPr>
          <p:sp>
            <p:nvSpPr>
              <p:cNvPr id="21" name="椭圆 198"/>
              <p:cNvSpPr/>
              <p:nvPr/>
            </p:nvSpPr>
            <p:spPr>
              <a:xfrm>
                <a:off x="4267030" y="2729428"/>
                <a:ext cx="973138" cy="973138"/>
              </a:xfrm>
              <a:prstGeom prst="ellipse">
                <a:avLst/>
              </a:prstGeom>
              <a:gradFill>
                <a:gsLst>
                  <a:gs pos="0">
                    <a:srgbClr val="FDE103"/>
                  </a:gs>
                  <a:gs pos="100000">
                    <a:srgbClr val="F8A11A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任意多边形 199"/>
              <p:cNvSpPr/>
              <p:nvPr/>
            </p:nvSpPr>
            <p:spPr>
              <a:xfrm>
                <a:off x="4156892" y="2619293"/>
                <a:ext cx="1060362" cy="1060362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3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00"/>
              <p:cNvSpPr/>
              <p:nvPr/>
            </p:nvSpPr>
            <p:spPr>
              <a:xfrm>
                <a:off x="4225983" y="2537102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ysClr val="window" lastClr="FFFFFF">
                      <a:lumMod val="100000"/>
                      <a:alpha val="0"/>
                    </a:sysClr>
                  </a:gs>
                  <a:gs pos="0">
                    <a:sysClr val="window" lastClr="FFFFFF">
                      <a:alpha val="9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椭圆 201"/>
              <p:cNvSpPr/>
              <p:nvPr/>
            </p:nvSpPr>
            <p:spPr>
              <a:xfrm rot="19629600">
                <a:off x="4718497" y="345914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ysClr val="window" lastClr="FFFFFF">
                      <a:lumMod val="100000"/>
                      <a:alpha val="0"/>
                    </a:sysClr>
                  </a:gs>
                  <a:gs pos="0">
                    <a:sysClr val="window" lastClr="FFFFFF">
                      <a:alpha val="9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51435" tIns="25718" rIns="51435" bIns="25718" rtlCol="0" anchor="ctr"/>
              <a:lstStyle/>
              <a:p>
                <a:pPr algn="ctr">
                  <a:defRPr/>
                </a:pPr>
                <a:endParaRPr lang="zh-CN" altLang="en-US" sz="1013" ker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矩形 197"/>
            <p:cNvSpPr/>
            <p:nvPr/>
          </p:nvSpPr>
          <p:spPr>
            <a:xfrm>
              <a:off x="6081306" y="4114245"/>
              <a:ext cx="1104893" cy="7140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705" fontAlgn="ctr">
                <a:lnSpc>
                  <a:spcPct val="120000"/>
                </a:lnSpc>
                <a:defRPr/>
              </a:pPr>
              <a:endParaRPr lang="zh-CN" altLang="en-US" sz="2400" kern="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A2CDD8C-CC80-4CAE-9F83-7CA6F2E3DA57}"/>
              </a:ext>
            </a:extLst>
          </p:cNvPr>
          <p:cNvSpPr/>
          <p:nvPr/>
        </p:nvSpPr>
        <p:spPr>
          <a:xfrm>
            <a:off x="5976155" y="430782"/>
            <a:ext cx="2203825" cy="1238959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96000"/>
                  <a:lumOff val="4000"/>
                </a:sysClr>
              </a:gs>
              <a:gs pos="100000">
                <a:sysClr val="window" lastClr="FFFFFF">
                  <a:alpha val="50000"/>
                </a:sys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152400" sx="108000" sy="108000" algn="ctr" rotWithShape="0">
              <a:prstClr val="black">
                <a:alpha val="40000"/>
              </a:prstClr>
            </a:outerShdw>
            <a:reflection blurRad="444500" stA="50000" endA="300" endPos="55500" dist="101600" dir="5400000" sy="-100000" algn="bl" rotWithShape="0"/>
          </a:effectLst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46484" y="456453"/>
            <a:ext cx="19345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Холм может иметь крутой и пологий склоны. </a:t>
            </a:r>
          </a:p>
          <a:p>
            <a:pPr algn="ctr"/>
            <a:r>
              <a:rPr lang="ru-RU" sz="1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плане это также могут показать горизонтали.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A2CDD8C-CC80-4CAE-9F83-7CA6F2E3DA57}"/>
              </a:ext>
            </a:extLst>
          </p:cNvPr>
          <p:cNvSpPr/>
          <p:nvPr/>
        </p:nvSpPr>
        <p:spPr>
          <a:xfrm>
            <a:off x="5987314" y="1984684"/>
            <a:ext cx="2192667" cy="1235885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96000"/>
                  <a:lumOff val="4000"/>
                </a:sysClr>
              </a:gs>
              <a:gs pos="100000">
                <a:sysClr val="window" lastClr="FFFFFF">
                  <a:alpha val="50000"/>
                </a:sys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152400" sx="108000" sy="108000" algn="ctr" rotWithShape="0">
              <a:prstClr val="black">
                <a:alpha val="40000"/>
              </a:prstClr>
            </a:outerShdw>
            <a:reflection blurRad="444500" stA="50000" endA="300" endPos="55500" dist="101600" dir="5400000" sy="-100000" algn="bl" rotWithShape="0"/>
          </a:effectLst>
        </p:spPr>
        <p:txBody>
          <a:bodyPr rtlCol="0" anchor="ctr"/>
          <a:lstStyle/>
          <a:p>
            <a:pPr lvl="0" algn="ctr"/>
            <a:r>
              <a:rPr lang="ru-RU" sz="1800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Горизонтали могу быть проведены густо и редко. 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A2CDD8C-CC80-4CAE-9F83-7CA6F2E3DA57}"/>
              </a:ext>
            </a:extLst>
          </p:cNvPr>
          <p:cNvSpPr/>
          <p:nvPr/>
        </p:nvSpPr>
        <p:spPr>
          <a:xfrm>
            <a:off x="5976156" y="3536657"/>
            <a:ext cx="2203825" cy="1235885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96000"/>
                  <a:lumOff val="4000"/>
                </a:sysClr>
              </a:gs>
              <a:gs pos="100000">
                <a:sysClr val="window" lastClr="FFFFFF">
                  <a:alpha val="50000"/>
                </a:sys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152400" sx="108000" sy="108000" algn="ctr" rotWithShape="0">
              <a:prstClr val="black">
                <a:alpha val="40000"/>
              </a:prstClr>
            </a:outerShdw>
            <a:reflection blurRad="444500" stA="50000" endA="300" endPos="55500" dist="101600" dir="5400000" sy="-100000" algn="bl" rotWithShape="0"/>
          </a:effectLst>
        </p:spPr>
        <p:txBody>
          <a:bodyPr rtlCol="0" anchor="ctr"/>
          <a:lstStyle/>
          <a:p>
            <a:pPr lvl="0" algn="ctr"/>
            <a:r>
              <a:rPr lang="ru-RU" sz="1400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крутом склоне горизонтали </a:t>
            </a:r>
          </a:p>
          <a:p>
            <a:pPr lvl="0" algn="ctr"/>
            <a:r>
              <a:rPr lang="ru-RU" sz="1400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нарисованы ближе друг к другу.</a:t>
            </a:r>
          </a:p>
          <a:p>
            <a:pPr lvl="0" algn="ctr"/>
            <a:r>
              <a:rPr lang="ru-RU" sz="1400" b="1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 пологом – дальше друг от друга.</a:t>
            </a:r>
          </a:p>
        </p:txBody>
      </p:sp>
      <p:sp>
        <p:nvSpPr>
          <p:cNvPr id="29" name="Номер слайда 9">
            <a:extLst>
              <a:ext uri="{FF2B5EF4-FFF2-40B4-BE49-F238E27FC236}">
                <a16:creationId xmlns:a16="http://schemas.microsoft.com/office/drawing/2014/main" id="{B8AFF806-639D-49D6-9FE2-095B9E3AA675}"/>
              </a:ext>
            </a:extLst>
          </p:cNvPr>
          <p:cNvSpPr txBox="1">
            <a:spLocks/>
          </p:cNvSpPr>
          <p:nvPr/>
        </p:nvSpPr>
        <p:spPr>
          <a:xfrm flipH="1">
            <a:off x="8557879" y="4813641"/>
            <a:ext cx="252165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898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88718" y="153678"/>
            <a:ext cx="6007608" cy="2841858"/>
            <a:chOff x="463296" y="1412776"/>
            <a:chExt cx="8010144" cy="3789144"/>
          </a:xfrm>
        </p:grpSpPr>
        <p:sp>
          <p:nvSpPr>
            <p:cNvPr id="3" name="Полилиния 2"/>
            <p:cNvSpPr/>
            <p:nvPr/>
          </p:nvSpPr>
          <p:spPr>
            <a:xfrm>
              <a:off x="463296" y="1643888"/>
              <a:ext cx="8010144" cy="3558032"/>
            </a:xfrm>
            <a:custGeom>
              <a:avLst/>
              <a:gdLst>
                <a:gd name="connsiteX0" fmla="*/ 0 w 8010144"/>
                <a:gd name="connsiteY0" fmla="*/ 3281680 h 3558032"/>
                <a:gd name="connsiteX1" fmla="*/ 1146048 w 8010144"/>
                <a:gd name="connsiteY1" fmla="*/ 3025648 h 3558032"/>
                <a:gd name="connsiteX2" fmla="*/ 2316480 w 8010144"/>
                <a:gd name="connsiteY2" fmla="*/ 87376 h 3558032"/>
                <a:gd name="connsiteX3" fmla="*/ 5522976 w 8010144"/>
                <a:gd name="connsiteY3" fmla="*/ 2501392 h 3558032"/>
                <a:gd name="connsiteX4" fmla="*/ 8010144 w 8010144"/>
                <a:gd name="connsiteY4" fmla="*/ 2623312 h 3558032"/>
                <a:gd name="connsiteX5" fmla="*/ 8010144 w 8010144"/>
                <a:gd name="connsiteY5" fmla="*/ 2623312 h 3558032"/>
                <a:gd name="connsiteX6" fmla="*/ 8010144 w 8010144"/>
                <a:gd name="connsiteY6" fmla="*/ 2623312 h 3558032"/>
                <a:gd name="connsiteX7" fmla="*/ 8010144 w 8010144"/>
                <a:gd name="connsiteY7" fmla="*/ 2623312 h 3558032"/>
                <a:gd name="connsiteX8" fmla="*/ 8010144 w 8010144"/>
                <a:gd name="connsiteY8" fmla="*/ 2623312 h 355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0144" h="3558032">
                  <a:moveTo>
                    <a:pt x="0" y="3281680"/>
                  </a:moveTo>
                  <a:cubicBezTo>
                    <a:pt x="379984" y="3419856"/>
                    <a:pt x="759968" y="3558032"/>
                    <a:pt x="1146048" y="3025648"/>
                  </a:cubicBezTo>
                  <a:cubicBezTo>
                    <a:pt x="1532128" y="2493264"/>
                    <a:pt x="1586992" y="174752"/>
                    <a:pt x="2316480" y="87376"/>
                  </a:cubicBezTo>
                  <a:cubicBezTo>
                    <a:pt x="3045968" y="0"/>
                    <a:pt x="4574032" y="2078736"/>
                    <a:pt x="5522976" y="2501392"/>
                  </a:cubicBezTo>
                  <a:cubicBezTo>
                    <a:pt x="6471920" y="2924048"/>
                    <a:pt x="8010144" y="2623312"/>
                    <a:pt x="8010144" y="2623312"/>
                  </a:cubicBezTo>
                  <a:lnTo>
                    <a:pt x="8010144" y="2623312"/>
                  </a:lnTo>
                  <a:lnTo>
                    <a:pt x="8010144" y="2623312"/>
                  </a:lnTo>
                  <a:lnTo>
                    <a:pt x="8010144" y="2623312"/>
                  </a:lnTo>
                  <a:lnTo>
                    <a:pt x="8010144" y="2623312"/>
                  </a:lnTo>
                </a:path>
              </a:pathLst>
            </a:custGeom>
            <a:noFill/>
            <a:ln w="9525" cap="flat" cmpd="sng" algn="ctr">
              <a:solidFill>
                <a:srgbClr val="0F6FC6">
                  <a:shade val="50000"/>
                  <a:satMod val="103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sz="1013" kern="0">
                <a:solidFill>
                  <a:prstClr val="black"/>
                </a:solidFill>
                <a:latin typeface="Constantia"/>
              </a:endParaRP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899592" y="4437112"/>
              <a:ext cx="288032" cy="611660"/>
              <a:chOff x="6228184" y="4149080"/>
              <a:chExt cx="288032" cy="611660"/>
            </a:xfrm>
          </p:grpSpPr>
          <p:cxnSp>
            <p:nvCxnSpPr>
              <p:cNvPr id="32" name="Прямая соединительная линия 31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5" name="Группа 4"/>
            <p:cNvGrpSpPr/>
            <p:nvPr/>
          </p:nvGrpSpPr>
          <p:grpSpPr>
            <a:xfrm>
              <a:off x="1547664" y="3789040"/>
              <a:ext cx="288032" cy="611660"/>
              <a:chOff x="6228184" y="4149080"/>
              <a:chExt cx="288032" cy="611660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6" name="Группа 5"/>
            <p:cNvGrpSpPr/>
            <p:nvPr/>
          </p:nvGrpSpPr>
          <p:grpSpPr>
            <a:xfrm>
              <a:off x="1691680" y="3140968"/>
              <a:ext cx="288032" cy="611660"/>
              <a:chOff x="6228184" y="4149080"/>
              <a:chExt cx="288032" cy="611660"/>
            </a:xfrm>
          </p:grpSpPr>
          <p:cxnSp>
            <p:nvCxnSpPr>
              <p:cNvPr id="28" name="Прямая соединительная линия 27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7" name="Группа 6"/>
            <p:cNvGrpSpPr/>
            <p:nvPr/>
          </p:nvGrpSpPr>
          <p:grpSpPr>
            <a:xfrm>
              <a:off x="1835696" y="2564904"/>
              <a:ext cx="288032" cy="611660"/>
              <a:chOff x="6228184" y="4149080"/>
              <a:chExt cx="288032" cy="611660"/>
            </a:xfrm>
          </p:grpSpPr>
          <p:cxnSp>
            <p:nvCxnSpPr>
              <p:cNvPr id="26" name="Прямая соединительная линия 25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8" name="Группа 7"/>
            <p:cNvGrpSpPr/>
            <p:nvPr/>
          </p:nvGrpSpPr>
          <p:grpSpPr>
            <a:xfrm>
              <a:off x="2051720" y="1988840"/>
              <a:ext cx="288032" cy="611660"/>
              <a:chOff x="6228184" y="4149080"/>
              <a:chExt cx="288032" cy="611660"/>
            </a:xfrm>
          </p:grpSpPr>
          <p:cxnSp>
            <p:nvCxnSpPr>
              <p:cNvPr id="24" name="Прямая соединительная линия 23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9" name="Группа 8"/>
            <p:cNvGrpSpPr/>
            <p:nvPr/>
          </p:nvGrpSpPr>
          <p:grpSpPr>
            <a:xfrm>
              <a:off x="2267744" y="1412776"/>
              <a:ext cx="288032" cy="611660"/>
              <a:chOff x="6228184" y="4149080"/>
              <a:chExt cx="288032" cy="611660"/>
            </a:xfrm>
          </p:grpSpPr>
          <p:cxnSp>
            <p:nvCxnSpPr>
              <p:cNvPr id="22" name="Прямая соединительная линия 21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10" name="Группа 9"/>
            <p:cNvGrpSpPr/>
            <p:nvPr/>
          </p:nvGrpSpPr>
          <p:grpSpPr>
            <a:xfrm>
              <a:off x="5796136" y="3501008"/>
              <a:ext cx="288032" cy="611660"/>
              <a:chOff x="6228184" y="4149080"/>
              <a:chExt cx="288032" cy="611660"/>
            </a:xfrm>
          </p:grpSpPr>
          <p:cxnSp>
            <p:nvCxnSpPr>
              <p:cNvPr id="20" name="Прямая соединительная линия 19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11" name="Группа 10"/>
            <p:cNvGrpSpPr/>
            <p:nvPr/>
          </p:nvGrpSpPr>
          <p:grpSpPr>
            <a:xfrm>
              <a:off x="4932040" y="2852936"/>
              <a:ext cx="288032" cy="611660"/>
              <a:chOff x="6228184" y="4149080"/>
              <a:chExt cx="288032" cy="611660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12" name="Группа 11"/>
            <p:cNvGrpSpPr/>
            <p:nvPr/>
          </p:nvGrpSpPr>
          <p:grpSpPr>
            <a:xfrm>
              <a:off x="4283968" y="2276872"/>
              <a:ext cx="288032" cy="611660"/>
              <a:chOff x="6228184" y="4149080"/>
              <a:chExt cx="288032" cy="611660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  <p:grpSp>
          <p:nvGrpSpPr>
            <p:cNvPr id="13" name="Группа 12"/>
            <p:cNvGrpSpPr/>
            <p:nvPr/>
          </p:nvGrpSpPr>
          <p:grpSpPr>
            <a:xfrm>
              <a:off x="3635896" y="1700808"/>
              <a:ext cx="288032" cy="611660"/>
              <a:chOff x="6228184" y="4149080"/>
              <a:chExt cx="288032" cy="611660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 flipH="1" flipV="1">
                <a:off x="6372200" y="4149080"/>
                <a:ext cx="25710" cy="61166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6228184" y="4149080"/>
                <a:ext cx="288032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F6FC6">
                    <a:shade val="50000"/>
                    <a:satMod val="103000"/>
                  </a:srgbClr>
                </a:solidFill>
                <a:prstDash val="solid"/>
              </a:ln>
              <a:effectLst/>
            </p:spPr>
          </p:cxnSp>
        </p:grpSp>
      </p:grpSp>
      <p:sp>
        <p:nvSpPr>
          <p:cNvPr id="34" name="Овал 33"/>
          <p:cNvSpPr/>
          <p:nvPr/>
        </p:nvSpPr>
        <p:spPr>
          <a:xfrm>
            <a:off x="1863881" y="3373005"/>
            <a:ext cx="3803280" cy="82924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013" kern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349935" y="3423708"/>
            <a:ext cx="2632559" cy="72783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013" kern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2546676" y="3598607"/>
            <a:ext cx="2032946" cy="3780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013" kern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2816706" y="3693117"/>
            <a:ext cx="1350150" cy="18902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013" kern="0">
              <a:solidFill>
                <a:prstClr val="black"/>
              </a:solidFill>
              <a:latin typeface="Constantia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V="1">
            <a:off x="5667161" y="3779537"/>
            <a:ext cx="154530" cy="8091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4985381" y="3788120"/>
            <a:ext cx="154530" cy="8091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4579622" y="3792166"/>
            <a:ext cx="154530" cy="8091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4176887" y="3779537"/>
            <a:ext cx="154530" cy="8091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42" name="Прямая соединительная линия 41"/>
          <p:cNvCxnSpPr/>
          <p:nvPr/>
        </p:nvCxnSpPr>
        <p:spPr>
          <a:xfrm>
            <a:off x="1863881" y="2848280"/>
            <a:ext cx="0" cy="951977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44" name="Прямая соединительная линия 43"/>
          <p:cNvCxnSpPr>
            <a:endCxn id="35" idx="2"/>
          </p:cNvCxnSpPr>
          <p:nvPr/>
        </p:nvCxnSpPr>
        <p:spPr>
          <a:xfrm>
            <a:off x="2349935" y="2146202"/>
            <a:ext cx="0" cy="1641426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47" name="Прямая соединительная линия 46"/>
          <p:cNvCxnSpPr>
            <a:endCxn id="36" idx="2"/>
          </p:cNvCxnSpPr>
          <p:nvPr/>
        </p:nvCxnSpPr>
        <p:spPr>
          <a:xfrm>
            <a:off x="2497491" y="1876172"/>
            <a:ext cx="49186" cy="1911456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53" name="Прямая соединительная линия 52"/>
          <p:cNvCxnSpPr>
            <a:endCxn id="37" idx="2"/>
          </p:cNvCxnSpPr>
          <p:nvPr/>
        </p:nvCxnSpPr>
        <p:spPr>
          <a:xfrm flipH="1">
            <a:off x="2816706" y="580028"/>
            <a:ext cx="73289" cy="3207600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58" name="Прямая соединительная линия 57"/>
          <p:cNvCxnSpPr>
            <a:endCxn id="37" idx="6"/>
          </p:cNvCxnSpPr>
          <p:nvPr/>
        </p:nvCxnSpPr>
        <p:spPr>
          <a:xfrm>
            <a:off x="3916108" y="769355"/>
            <a:ext cx="250748" cy="3018273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60" name="Прямая соединительная линия 59"/>
          <p:cNvCxnSpPr/>
          <p:nvPr/>
        </p:nvCxnSpPr>
        <p:spPr>
          <a:xfrm>
            <a:off x="4392522" y="1228100"/>
            <a:ext cx="187100" cy="2633743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62" name="Прямая соединительная линия 61"/>
          <p:cNvCxnSpPr>
            <a:endCxn id="35" idx="6"/>
          </p:cNvCxnSpPr>
          <p:nvPr/>
        </p:nvCxnSpPr>
        <p:spPr>
          <a:xfrm>
            <a:off x="4893764" y="1298857"/>
            <a:ext cx="88730" cy="2488771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cxnSp>
        <p:nvCxnSpPr>
          <p:cNvPr id="64" name="Прямая соединительная линия 63"/>
          <p:cNvCxnSpPr>
            <a:endCxn id="34" idx="6"/>
          </p:cNvCxnSpPr>
          <p:nvPr/>
        </p:nvCxnSpPr>
        <p:spPr>
          <a:xfrm>
            <a:off x="5514884" y="1103405"/>
            <a:ext cx="152277" cy="2684223"/>
          </a:xfrm>
          <a:prstGeom prst="line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</a:ln>
          <a:effectLst/>
        </p:spPr>
      </p:cxnSp>
      <p:sp>
        <p:nvSpPr>
          <p:cNvPr id="2048" name="TextBox 2047"/>
          <p:cNvSpPr txBox="1"/>
          <p:nvPr/>
        </p:nvSpPr>
        <p:spPr>
          <a:xfrm>
            <a:off x="1257300" y="450057"/>
            <a:ext cx="1096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</a:p>
        </p:txBody>
      </p:sp>
      <p:sp>
        <p:nvSpPr>
          <p:cNvPr id="2049" name="TextBox 2048"/>
          <p:cNvSpPr txBox="1"/>
          <p:nvPr/>
        </p:nvSpPr>
        <p:spPr>
          <a:xfrm>
            <a:off x="5821691" y="583802"/>
            <a:ext cx="1372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Восток</a:t>
            </a:r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gray">
          <a:xfrm>
            <a:off x="2327143" y="4472678"/>
            <a:ext cx="3362354" cy="377429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D83E2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1013" kern="0">
              <a:solidFill>
                <a:prstClr val="white"/>
              </a:solidFill>
            </a:endParaRPr>
          </a:p>
        </p:txBody>
      </p:sp>
      <p:sp>
        <p:nvSpPr>
          <p:cNvPr id="2051" name="TextBox 2050"/>
          <p:cNvSpPr txBox="1"/>
          <p:nvPr/>
        </p:nvSpPr>
        <p:spPr>
          <a:xfrm>
            <a:off x="2461429" y="4464394"/>
            <a:ext cx="29703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склон круче?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90629" y="3612776"/>
            <a:ext cx="45720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13" dirty="0">
                <a:solidFill>
                  <a:prstClr val="black"/>
                </a:solidFill>
              </a:rPr>
              <a:t>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354861" y="3649621"/>
            <a:ext cx="45720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13" dirty="0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656887" y="3693117"/>
            <a:ext cx="32849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13" dirty="0">
                <a:solidFill>
                  <a:prstClr val="black"/>
                </a:solidFill>
              </a:rPr>
              <a:t>10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244121" y="3653667"/>
            <a:ext cx="41276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13" dirty="0">
                <a:solidFill>
                  <a:prstClr val="black"/>
                </a:solidFill>
              </a:rPr>
              <a:t>15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66214" y="3661758"/>
            <a:ext cx="37526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13" dirty="0">
                <a:solidFill>
                  <a:prstClr val="black"/>
                </a:solidFill>
              </a:rPr>
              <a:t>20</a:t>
            </a:r>
          </a:p>
        </p:txBody>
      </p:sp>
      <p:sp>
        <p:nvSpPr>
          <p:cNvPr id="63" name="Номер слайда 9">
            <a:extLst>
              <a:ext uri="{FF2B5EF4-FFF2-40B4-BE49-F238E27FC236}">
                <a16:creationId xmlns:a16="http://schemas.microsoft.com/office/drawing/2014/main" id="{FBE1B87B-CA6E-4588-B05D-613239A934D0}"/>
              </a:ext>
            </a:extLst>
          </p:cNvPr>
          <p:cNvSpPr txBox="1">
            <a:spLocks/>
          </p:cNvSpPr>
          <p:nvPr/>
        </p:nvSpPr>
        <p:spPr>
          <a:xfrm>
            <a:off x="8095364" y="4707955"/>
            <a:ext cx="871426" cy="2738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79AB05-5609-4249-9410-CB8267CC2B53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7809672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504</TotalTime>
  <Words>527</Words>
  <Application>Microsoft Office PowerPoint</Application>
  <PresentationFormat>Экран (16:9)</PresentationFormat>
  <Paragraphs>134</Paragraphs>
  <Slides>19</Slides>
  <Notes>4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微软雅黑</vt:lpstr>
      <vt:lpstr>宋体</vt:lpstr>
      <vt:lpstr>Arial</vt:lpstr>
      <vt:lpstr>Calibri</vt:lpstr>
      <vt:lpstr>Calibri Light</vt:lpstr>
      <vt:lpstr>Constantia</vt:lpstr>
      <vt:lpstr>Roboto</vt:lpstr>
      <vt:lpstr>Times New Roman</vt:lpstr>
      <vt:lpstr>Wingdings</vt:lpstr>
      <vt:lpstr>第一PPT，www.1ppt.com</vt:lpstr>
      <vt:lpstr>Презентация PowerPoint</vt:lpstr>
      <vt:lpstr>Презентация PowerPoint</vt:lpstr>
      <vt:lpstr>Презентация PowerPoint</vt:lpstr>
      <vt:lpstr>Земная поверхность на плане и карте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Профессия топограф </vt:lpstr>
      <vt:lpstr>Презентация PowerPoint</vt:lpstr>
      <vt:lpstr>Работа в группах </vt:lpstr>
      <vt:lpstr>Презентация PowerPoint</vt:lpstr>
      <vt:lpstr>Домашнее задание</vt:lpstr>
      <vt:lpstr>Профессия топограф 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keywords>www.1ppt.com</cp:keywords>
  <cp:lastModifiedBy>Екатерина Поздеева</cp:lastModifiedBy>
  <cp:revision>74</cp:revision>
  <dcterms:created xsi:type="dcterms:W3CDTF">2016-05-16T12:51:35Z</dcterms:created>
  <dcterms:modified xsi:type="dcterms:W3CDTF">2023-12-03T16:52:03Z</dcterms:modified>
</cp:coreProperties>
</file>