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73" r:id="rId3"/>
    <p:sldId id="278" r:id="rId4"/>
    <p:sldId id="281" r:id="rId5"/>
    <p:sldId id="283" r:id="rId6"/>
    <p:sldId id="286" r:id="rId7"/>
    <p:sldId id="257" r:id="rId8"/>
    <p:sldId id="259" r:id="rId9"/>
    <p:sldId id="260" r:id="rId10"/>
    <p:sldId id="261" r:id="rId11"/>
    <p:sldId id="263" r:id="rId12"/>
    <p:sldId id="266" r:id="rId13"/>
    <p:sldId id="265" r:id="rId14"/>
    <p:sldId id="268" r:id="rId15"/>
    <p:sldId id="267" r:id="rId16"/>
    <p:sldId id="296" r:id="rId17"/>
    <p:sldId id="289" r:id="rId18"/>
    <p:sldId id="291" r:id="rId19"/>
    <p:sldId id="295" r:id="rId20"/>
    <p:sldId id="26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BA6AC-B05C-4269-96BE-E4AD5ED62BEE}" type="datetimeFigureOut">
              <a:rPr lang="ru-RU" smtClean="0"/>
              <a:pPr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E323D-E26C-4273-BB4B-54942938CBA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79;&#1072;&#1085;&#1103;&#1090;&#1080;&#1077;%20&#1085;&#1072;%20&#1082;&#1086;&#1085;&#1082;&#1091;&#1088;&#1089;\Minuta-molchaniya-Metronom(muzofon.com).mp3" TargetMode="Externa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yourpocket.com/gallery/item_522.jpg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8064896" cy="2406129"/>
          </a:xfrm>
        </p:spPr>
        <p:txBody>
          <a:bodyPr>
            <a:normAutofit/>
          </a:bodyPr>
          <a:lstStyle/>
          <a:p>
            <a:r>
              <a:rPr lang="ru-RU" sz="6600" b="1" u="sng" dirty="0" smtClean="0"/>
              <a:t>ДЕТИ БЛОКАДНОГО ЛЕНИНГРАДА</a:t>
            </a:r>
            <a:endParaRPr lang="ru-RU" sz="6600" b="1" u="sng" dirty="0"/>
          </a:p>
        </p:txBody>
      </p:sp>
      <p:pic>
        <p:nvPicPr>
          <p:cNvPr id="14340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755576" y="3645024"/>
            <a:ext cx="745232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Блокада… Далеко как  это слово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От наших мирных светлых дней.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Произношу его и вижу снова-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Голодных умирающих детей.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Группа 40"/>
          <p:cNvGrpSpPr/>
          <p:nvPr/>
        </p:nvGrpSpPr>
        <p:grpSpPr>
          <a:xfrm>
            <a:off x="2483768" y="188640"/>
            <a:ext cx="1962189" cy="1706706"/>
            <a:chOff x="179512" y="116632"/>
            <a:chExt cx="1962189" cy="1706706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611560" y="1484784"/>
              <a:ext cx="9585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Одесса </a:t>
              </a:r>
            </a:p>
          </p:txBody>
        </p:sp>
        <p:pic>
          <p:nvPicPr>
            <p:cNvPr id="25" name="Picture 5" descr="одесса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116632"/>
              <a:ext cx="1962189" cy="1412776"/>
            </a:xfrm>
            <a:prstGeom prst="rect">
              <a:avLst/>
            </a:prstGeom>
            <a:noFill/>
          </p:spPr>
        </p:pic>
      </p:grpSp>
      <p:grpSp>
        <p:nvGrpSpPr>
          <p:cNvPr id="42" name="Группа 41"/>
          <p:cNvGrpSpPr/>
          <p:nvPr/>
        </p:nvGrpSpPr>
        <p:grpSpPr>
          <a:xfrm>
            <a:off x="107504" y="188640"/>
            <a:ext cx="2009281" cy="1778714"/>
            <a:chOff x="2339752" y="1124744"/>
            <a:chExt cx="2009281" cy="1778714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2627784" y="2564904"/>
              <a:ext cx="149355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Севастополь</a:t>
              </a:r>
            </a:p>
          </p:txBody>
        </p:sp>
        <p:pic>
          <p:nvPicPr>
            <p:cNvPr id="27" name="Picture 5" descr="1316934233-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39752" y="1124744"/>
              <a:ext cx="2009281" cy="1412776"/>
            </a:xfrm>
            <a:prstGeom prst="rect">
              <a:avLst/>
            </a:prstGeom>
            <a:noFill/>
          </p:spPr>
        </p:pic>
      </p:grpSp>
      <p:grpSp>
        <p:nvGrpSpPr>
          <p:cNvPr id="43" name="Группа 42"/>
          <p:cNvGrpSpPr/>
          <p:nvPr/>
        </p:nvGrpSpPr>
        <p:grpSpPr>
          <a:xfrm>
            <a:off x="4572000" y="116632"/>
            <a:ext cx="2232248" cy="2168951"/>
            <a:chOff x="4572000" y="1052736"/>
            <a:chExt cx="2232248" cy="2168951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4572000" y="2636912"/>
              <a:ext cx="223224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Волгоград (бывший Сталинград)</a:t>
              </a:r>
            </a:p>
          </p:txBody>
        </p:sp>
        <p:pic>
          <p:nvPicPr>
            <p:cNvPr id="29" name="Picture 6" descr="волгоград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16016" y="1052736"/>
              <a:ext cx="2003477" cy="1565505"/>
            </a:xfrm>
            <a:prstGeom prst="rect">
              <a:avLst/>
            </a:prstGeom>
            <a:noFill/>
          </p:spPr>
        </p:pic>
      </p:grpSp>
      <p:grpSp>
        <p:nvGrpSpPr>
          <p:cNvPr id="44" name="Группа 43"/>
          <p:cNvGrpSpPr/>
          <p:nvPr/>
        </p:nvGrpSpPr>
        <p:grpSpPr>
          <a:xfrm>
            <a:off x="7020272" y="188640"/>
            <a:ext cx="1944216" cy="1922730"/>
            <a:chOff x="7092280" y="1052736"/>
            <a:chExt cx="1944216" cy="1922730"/>
          </a:xfrm>
        </p:grpSpPr>
        <p:sp>
          <p:nvSpPr>
            <p:cNvPr id="30" name="Прямоугольник 29"/>
            <p:cNvSpPr/>
            <p:nvPr/>
          </p:nvSpPr>
          <p:spPr>
            <a:xfrm>
              <a:off x="7596336" y="2636912"/>
              <a:ext cx="6815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Киев</a:t>
              </a:r>
            </a:p>
          </p:txBody>
        </p:sp>
        <p:pic>
          <p:nvPicPr>
            <p:cNvPr id="31" name="Picture 4" descr="киев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092280" y="1052736"/>
              <a:ext cx="1944216" cy="1571237"/>
            </a:xfrm>
            <a:prstGeom prst="rect">
              <a:avLst/>
            </a:prstGeom>
            <a:noFill/>
          </p:spPr>
        </p:pic>
      </p:grpSp>
      <p:grpSp>
        <p:nvGrpSpPr>
          <p:cNvPr id="45" name="Группа 44"/>
          <p:cNvGrpSpPr/>
          <p:nvPr/>
        </p:nvGrpSpPr>
        <p:grpSpPr>
          <a:xfrm>
            <a:off x="107504" y="2420888"/>
            <a:ext cx="2160240" cy="1649243"/>
            <a:chOff x="179512" y="2996952"/>
            <a:chExt cx="2740968" cy="1986378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179512" y="4644777"/>
              <a:ext cx="2267416" cy="338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Брестская крепость</a:t>
              </a:r>
            </a:p>
          </p:txBody>
        </p:sp>
        <p:pic>
          <p:nvPicPr>
            <p:cNvPr id="33" name="Picture 4" descr="брестская крепость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512" y="2996952"/>
              <a:ext cx="2740968" cy="1675813"/>
            </a:xfrm>
            <a:prstGeom prst="rect">
              <a:avLst/>
            </a:prstGeom>
            <a:noFill/>
          </p:spPr>
        </p:pic>
      </p:grpSp>
      <p:grpSp>
        <p:nvGrpSpPr>
          <p:cNvPr id="69" name="Группа 68"/>
          <p:cNvGrpSpPr/>
          <p:nvPr/>
        </p:nvGrpSpPr>
        <p:grpSpPr>
          <a:xfrm>
            <a:off x="6516216" y="4509120"/>
            <a:ext cx="2474128" cy="1728192"/>
            <a:chOff x="6012160" y="4437112"/>
            <a:chExt cx="2978184" cy="228277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164288" y="6381328"/>
              <a:ext cx="97392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 smtClean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Москва</a:t>
              </a:r>
              <a:endParaRPr lang="ru-RU" sz="1600" cap="all" dirty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j-ea"/>
                <a:cs typeface="+mj-cs"/>
              </a:endParaRPr>
            </a:p>
          </p:txBody>
        </p:sp>
        <p:pic>
          <p:nvPicPr>
            <p:cNvPr id="34" name="Picture 5" descr="moskva-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012160" y="4437112"/>
              <a:ext cx="2978184" cy="1984077"/>
            </a:xfrm>
            <a:prstGeom prst="rect">
              <a:avLst/>
            </a:prstGeom>
            <a:noFill/>
          </p:spPr>
        </p:pic>
      </p:grpSp>
      <p:sp>
        <p:nvSpPr>
          <p:cNvPr id="55" name="Заголовок 54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rmAutofit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endParaRPr lang="ru-RU" sz="1600" dirty="0"/>
          </a:p>
        </p:txBody>
      </p:sp>
      <p:grpSp>
        <p:nvGrpSpPr>
          <p:cNvPr id="59" name="Группа 58"/>
          <p:cNvGrpSpPr/>
          <p:nvPr/>
        </p:nvGrpSpPr>
        <p:grpSpPr>
          <a:xfrm>
            <a:off x="4860032" y="2420888"/>
            <a:ext cx="1920280" cy="1778714"/>
            <a:chOff x="4716016" y="3429000"/>
            <a:chExt cx="1920280" cy="1778714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5004048" y="4869160"/>
              <a:ext cx="12442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Мурманск</a:t>
              </a:r>
            </a:p>
          </p:txBody>
        </p:sp>
        <p:pic>
          <p:nvPicPr>
            <p:cNvPr id="58" name="Picture 4" descr="мурманск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716016" y="3429000"/>
              <a:ext cx="1920280" cy="1405083"/>
            </a:xfrm>
            <a:prstGeom prst="rect">
              <a:avLst/>
            </a:prstGeom>
            <a:noFill/>
          </p:spPr>
        </p:pic>
      </p:grpSp>
      <p:grpSp>
        <p:nvGrpSpPr>
          <p:cNvPr id="62" name="Группа 61"/>
          <p:cNvGrpSpPr/>
          <p:nvPr/>
        </p:nvGrpSpPr>
        <p:grpSpPr>
          <a:xfrm>
            <a:off x="4355976" y="4509120"/>
            <a:ext cx="1971411" cy="1778714"/>
            <a:chOff x="4211960" y="4941168"/>
            <a:chExt cx="1971411" cy="1778714"/>
          </a:xfrm>
        </p:grpSpPr>
        <p:sp>
          <p:nvSpPr>
            <p:cNvPr id="60" name="Прямоугольник 59"/>
            <p:cNvSpPr/>
            <p:nvPr/>
          </p:nvSpPr>
          <p:spPr>
            <a:xfrm>
              <a:off x="4572000" y="6381328"/>
              <a:ext cx="124867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0"/>
                </a:spcBef>
              </a:pPr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Смоленск </a:t>
              </a:r>
            </a:p>
          </p:txBody>
        </p:sp>
        <p:pic>
          <p:nvPicPr>
            <p:cNvPr id="61" name="Picture 4" descr="Smolensk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211960" y="4941168"/>
              <a:ext cx="1971411" cy="1476847"/>
            </a:xfrm>
            <a:prstGeom prst="rect">
              <a:avLst/>
            </a:prstGeom>
            <a:noFill/>
          </p:spPr>
        </p:pic>
      </p:grpSp>
      <p:grpSp>
        <p:nvGrpSpPr>
          <p:cNvPr id="68" name="Группа 67"/>
          <p:cNvGrpSpPr/>
          <p:nvPr/>
        </p:nvGrpSpPr>
        <p:grpSpPr>
          <a:xfrm>
            <a:off x="6948264" y="2276872"/>
            <a:ext cx="2063552" cy="1922730"/>
            <a:chOff x="6948264" y="2204864"/>
            <a:chExt cx="2063552" cy="1922730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6948264" y="2204864"/>
              <a:ext cx="2063552" cy="1872208"/>
              <a:chOff x="3131840" y="3284984"/>
              <a:chExt cx="2567608" cy="2025516"/>
            </a:xfrm>
          </p:grpSpPr>
          <p:sp>
            <p:nvSpPr>
              <p:cNvPr id="37" name="Прямоугольник 36"/>
              <p:cNvSpPr/>
              <p:nvPr/>
            </p:nvSpPr>
            <p:spPr>
              <a:xfrm>
                <a:off x="3923928" y="4941168"/>
                <a:ext cx="18473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endParaRPr lang="ru-RU" dirty="0"/>
              </a:p>
            </p:txBody>
          </p:sp>
          <p:pic>
            <p:nvPicPr>
              <p:cNvPr id="38" name="Picture 4" descr="Kerch_ObeliskOfGlory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3131840" y="3284984"/>
                <a:ext cx="2567608" cy="1650605"/>
              </a:xfrm>
              <a:prstGeom prst="rect">
                <a:avLst/>
              </a:prstGeom>
              <a:noFill/>
            </p:spPr>
          </p:pic>
        </p:grpSp>
        <p:sp>
          <p:nvSpPr>
            <p:cNvPr id="63" name="Прямоугольник 62"/>
            <p:cNvSpPr/>
            <p:nvPr/>
          </p:nvSpPr>
          <p:spPr>
            <a:xfrm>
              <a:off x="7596336" y="3789040"/>
              <a:ext cx="78899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Керчь</a:t>
              </a:r>
              <a:endParaRPr lang="ru-RU" dirty="0"/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179512" y="4509120"/>
            <a:ext cx="1944216" cy="1944216"/>
            <a:chOff x="179512" y="4365104"/>
            <a:chExt cx="2304256" cy="2003176"/>
          </a:xfrm>
        </p:grpSpPr>
        <p:grpSp>
          <p:nvGrpSpPr>
            <p:cNvPr id="50" name="Группа 49"/>
            <p:cNvGrpSpPr/>
            <p:nvPr/>
          </p:nvGrpSpPr>
          <p:grpSpPr>
            <a:xfrm>
              <a:off x="179512" y="4365104"/>
              <a:ext cx="2304256" cy="2003176"/>
              <a:chOff x="179512" y="4077072"/>
              <a:chExt cx="2555776" cy="2383708"/>
            </a:xfrm>
          </p:grpSpPr>
          <p:sp>
            <p:nvSpPr>
              <p:cNvPr id="48" name="Прямоугольник 47"/>
              <p:cNvSpPr/>
              <p:nvPr/>
            </p:nvSpPr>
            <p:spPr>
              <a:xfrm>
                <a:off x="827584" y="6021288"/>
                <a:ext cx="949288" cy="4394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 </a:t>
                </a:r>
                <a:endParaRPr lang="ru-RU" dirty="0"/>
              </a:p>
            </p:txBody>
          </p:sp>
          <p:pic>
            <p:nvPicPr>
              <p:cNvPr id="49" name="Picture 4" descr="minsk-hero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79512" y="4077072"/>
                <a:ext cx="2555776" cy="1916832"/>
              </a:xfrm>
              <a:prstGeom prst="rect">
                <a:avLst/>
              </a:prstGeom>
              <a:noFill/>
            </p:spPr>
          </p:pic>
        </p:grpSp>
        <p:sp>
          <p:nvSpPr>
            <p:cNvPr id="64" name="Прямоугольник 63"/>
            <p:cNvSpPr/>
            <p:nvPr/>
          </p:nvSpPr>
          <p:spPr>
            <a:xfrm>
              <a:off x="827584" y="6021288"/>
              <a:ext cx="91242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 Минск</a:t>
              </a:r>
              <a:endParaRPr lang="ru-RU" dirty="0"/>
            </a:p>
          </p:txBody>
        </p:sp>
      </p:grpSp>
      <p:grpSp>
        <p:nvGrpSpPr>
          <p:cNvPr id="71" name="Группа 70"/>
          <p:cNvGrpSpPr/>
          <p:nvPr/>
        </p:nvGrpSpPr>
        <p:grpSpPr>
          <a:xfrm>
            <a:off x="2267744" y="4509120"/>
            <a:ext cx="1944216" cy="1872208"/>
            <a:chOff x="2915816" y="4437112"/>
            <a:chExt cx="1872208" cy="1863075"/>
          </a:xfrm>
        </p:grpSpPr>
        <p:grpSp>
          <p:nvGrpSpPr>
            <p:cNvPr id="53" name="Группа 52"/>
            <p:cNvGrpSpPr/>
            <p:nvPr/>
          </p:nvGrpSpPr>
          <p:grpSpPr>
            <a:xfrm>
              <a:off x="2915816" y="4437112"/>
              <a:ext cx="1872208" cy="1863075"/>
              <a:chOff x="2915816" y="4365104"/>
              <a:chExt cx="2208622" cy="2245306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3563888" y="6165305"/>
                <a:ext cx="285926" cy="4451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 smtClean="0">
                    <a:solidFill>
                      <a:schemeClr val="bg1"/>
                    </a:solidFill>
                  </a:rPr>
                  <a:t> </a:t>
                </a:r>
                <a:endParaRPr lang="ru-RU" dirty="0"/>
              </a:p>
            </p:txBody>
          </p:sp>
          <p:pic>
            <p:nvPicPr>
              <p:cNvPr id="52" name="Picture 4" descr="тула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2915816" y="4365104"/>
                <a:ext cx="2208622" cy="1779935"/>
              </a:xfrm>
              <a:prstGeom prst="rect">
                <a:avLst/>
              </a:prstGeom>
              <a:noFill/>
            </p:spPr>
          </p:pic>
        </p:grpSp>
        <p:sp>
          <p:nvSpPr>
            <p:cNvPr id="65" name="Прямоугольник 64"/>
            <p:cNvSpPr/>
            <p:nvPr/>
          </p:nvSpPr>
          <p:spPr>
            <a:xfrm>
              <a:off x="3491880" y="5877272"/>
              <a:ext cx="67858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 Тула</a:t>
              </a:r>
              <a:endParaRPr lang="ru-RU" dirty="0"/>
            </a:p>
          </p:txBody>
        </p:sp>
      </p:grpSp>
      <p:grpSp>
        <p:nvGrpSpPr>
          <p:cNvPr id="67" name="Группа 66"/>
          <p:cNvGrpSpPr/>
          <p:nvPr/>
        </p:nvGrpSpPr>
        <p:grpSpPr>
          <a:xfrm>
            <a:off x="2483768" y="2276872"/>
            <a:ext cx="2199928" cy="2025516"/>
            <a:chOff x="2411760" y="1988840"/>
            <a:chExt cx="2199928" cy="2025516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2411760" y="1988840"/>
              <a:ext cx="2199928" cy="2025516"/>
              <a:chOff x="179512" y="4149080"/>
              <a:chExt cx="2199928" cy="2025516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395536" y="5805264"/>
                <a:ext cx="18473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endParaRPr lang="ru-RU" dirty="0"/>
              </a:p>
            </p:txBody>
          </p:sp>
          <p:pic>
            <p:nvPicPr>
              <p:cNvPr id="40" name="Picture 5" descr="новороссийск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79512" y="4149080"/>
                <a:ext cx="2199928" cy="1636310"/>
              </a:xfrm>
              <a:prstGeom prst="rect">
                <a:avLst/>
              </a:prstGeom>
              <a:noFill/>
            </p:spPr>
          </p:pic>
        </p:grpSp>
        <p:sp>
          <p:nvSpPr>
            <p:cNvPr id="66" name="Прямоугольник 65"/>
            <p:cNvSpPr/>
            <p:nvPr/>
          </p:nvSpPr>
          <p:spPr>
            <a:xfrm>
              <a:off x="2627784" y="3645024"/>
              <a:ext cx="171072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600" cap="all" dirty="0">
                  <a:solidFill>
                    <a:srgbClr val="4E3B30"/>
                  </a:solidFill>
                  <a:effectLst>
                    <a:reflection blurRad="12700" stA="48000" endA="300" endPos="55000" dir="5400000" sy="-90000" algn="bl" rotWithShape="0"/>
                  </a:effectLst>
                  <a:latin typeface="Franklin Gothic Medium"/>
                  <a:ea typeface="+mj-ea"/>
                  <a:cs typeface="+mj-cs"/>
                </a:rPr>
                <a:t>Новороссийск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32296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Ленинград</a:t>
            </a:r>
            <a:endParaRPr lang="ru-RU" dirty="0"/>
          </a:p>
        </p:txBody>
      </p:sp>
      <p:pic>
        <p:nvPicPr>
          <p:cNvPr id="6" name="Содержимое 5" descr="http://s44.radikal.ru/i106/0809/15/685437b174e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498" y="1628800"/>
            <a:ext cx="7848872" cy="468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5877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s49.radikal.ru/i124/0809/3e/c2a6fdc1c3e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404665"/>
            <a:ext cx="806489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432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gpw-65.ru/images/morfeoshow/____________-8833/big/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8352925" cy="4176464"/>
          </a:xfrm>
          <a:prstGeom prst="rect">
            <a:avLst/>
          </a:prstGeom>
          <a:noFill/>
        </p:spPr>
      </p:pic>
      <p:pic>
        <p:nvPicPr>
          <p:cNvPr id="3" name="Picture 4" descr="http://www.gpw-65.ru/images/morfeoshow/____________-8833/big/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944" y="1061120"/>
            <a:ext cx="8352925" cy="4176464"/>
          </a:xfrm>
          <a:prstGeom prst="rect">
            <a:avLst/>
          </a:prstGeom>
          <a:noFill/>
        </p:spPr>
      </p:pic>
      <p:pic>
        <p:nvPicPr>
          <p:cNvPr id="4" name="Picture 4" descr="http://www.gpw-65.ru/images/morfeoshow/____________-8833/big/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2736"/>
            <a:ext cx="8352925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68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Рогатка, остановившая тан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561947" cy="6182727"/>
          </a:xfrm>
          <a:prstGeom prst="rect">
            <a:avLst/>
          </a:prstGeom>
          <a:noFill/>
        </p:spPr>
      </p:pic>
      <p:pic>
        <p:nvPicPr>
          <p:cNvPr id="3" name="Picture 4" descr="Рогатка, остановившая тан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8"/>
            <a:ext cx="7561947" cy="61827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035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  <p:pic>
        <p:nvPicPr>
          <p:cNvPr id="9" name="Рисунок 8" descr="http://gorod.tomsk.ru/uploads/56967/1304685882/37015678_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052736"/>
            <a:ext cx="7704856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Костоусовы\Pictures\42_6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489654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gorod.tomsk.ru/uploads/56967/1304685882/37015678_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212976"/>
            <a:ext cx="5089654" cy="332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respek.info/watermark.php?i=49.jpg&amp;p=73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60648"/>
            <a:ext cx="539911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436096" y="4869161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  </a:t>
            </a:r>
            <a:endParaRPr lang="ru-RU" dirty="0">
              <a:latin typeface="+mj-lt"/>
              <a:cs typeface="Arial" pitchFamily="34" charset="0"/>
            </a:endParaRPr>
          </a:p>
        </p:txBody>
      </p:sp>
      <p:pic>
        <p:nvPicPr>
          <p:cNvPr id="6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  <p:pic>
        <p:nvPicPr>
          <p:cNvPr id="11266" name="Picture 2" descr="http://img0.liveinternet.ru/images/attach/c/2/74/101/74101756_large_37015678_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140968"/>
            <a:ext cx="4956043" cy="3717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Весь мир потряс дневник маленькой ленинградской девочки Тани Савичевой: «Бабушка умерла 25 января…», «Дядя Алеша 10 мая…», «Мама 13 мая в 7.30 утра…», «Умерли все. Осталась одна Таня». Записки этой девочки, которая погибла в 1945 году в эвакуации, стали одним </a:t>
            </a:r>
            <a:r>
              <a:rPr lang="ru-RU" dirty="0" smtClean="0"/>
              <a:t>из </a:t>
            </a:r>
            <a:r>
              <a:rPr lang="ru-RU" dirty="0"/>
              <a:t>грозных обвинений фашизму, одним из символов блокады.</a:t>
            </a:r>
          </a:p>
        </p:txBody>
      </p:sp>
      <p:pic>
        <p:nvPicPr>
          <p:cNvPr id="3" name="Рисунок 2" descr="http://gorod.tomsk.ru/uploads/56967/1304685882/37015678_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6296517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gorod.tomsk.ru/uploads/56967/1304685882/37015678_15.jpg"/>
          <p:cNvPicPr/>
          <p:nvPr/>
        </p:nvPicPr>
        <p:blipFill>
          <a:blip r:embed="rId2" cstate="print"/>
          <a:srcRect b="-207"/>
          <a:stretch>
            <a:fillRect/>
          </a:stretch>
        </p:blipFill>
        <p:spPr bwMode="auto">
          <a:xfrm>
            <a:off x="1691680" y="-243408"/>
            <a:ext cx="6084168" cy="386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  <p:pic>
        <p:nvPicPr>
          <p:cNvPr id="5" name="Рисунок 4" descr="http://gorod.tomsk.ru/uploads/56967/1304685882/8286_4_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284984"/>
            <a:ext cx="513893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3580179"/>
            <a:ext cx="338336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За свой недолгий путь земной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Узнал малыш из Ленинграда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Разрывы бомб, сирены вой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И слово страшное – блокада.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Его застывшая слеза 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 промёрзшем сумраке квартиры -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Та боль, что высказать нельзя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 последний миг прощанья с миром… 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respek.info/watermark.php?i=55.jpg&amp;p=73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46004"/>
            <a:ext cx="7488832" cy="5830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6021288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gorod.tomsk.ru/uploads/56967/1304685882/37015678_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633670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  <p:pic>
        <p:nvPicPr>
          <p:cNvPr id="5" name="Рисунок 4" descr="http://gorod.tomsk.ru/uploads/56967/1304685882/37015678_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124744"/>
            <a:ext cx="507605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860032" y="4940899"/>
            <a:ext cx="38164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В 12-15 лет они становились станочниками и сборщиками, выпускали автоматы и пулеметы, артиллерийские и реактивные снаряды.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074" name="Picture 2" descr="Дети в тылу: вместо отцов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4104456" cy="56830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Костоусовы\Pictures\103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764704"/>
            <a:ext cx="7113721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11760" y="53012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+mj-lt"/>
                <a:cs typeface="Arial" pitchFamily="34" charset="0"/>
              </a:rPr>
              <a:t>Дети </a:t>
            </a:r>
            <a:r>
              <a:rPr lang="ru-RU" dirty="0" smtClean="0">
                <a:latin typeface="+mj-lt"/>
                <a:cs typeface="Arial" pitchFamily="34" charset="0"/>
              </a:rPr>
              <a:t>помогали </a:t>
            </a:r>
            <a:r>
              <a:rPr lang="ru-RU" dirty="0">
                <a:latin typeface="+mj-lt"/>
                <a:cs typeface="Arial" pitchFamily="34" charset="0"/>
              </a:rPr>
              <a:t>раненым в </a:t>
            </a:r>
            <a:r>
              <a:rPr lang="ru-RU" dirty="0" smtClean="0">
                <a:latin typeface="+mj-lt"/>
                <a:cs typeface="Arial" pitchFamily="34" charset="0"/>
              </a:rPr>
              <a:t>госпиталях.</a:t>
            </a:r>
            <a:r>
              <a:rPr lang="ru-RU" dirty="0"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30824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4985632" cy="33569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621" y="3212976"/>
            <a:ext cx="5173069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11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untitledзщ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274" y="2223086"/>
            <a:ext cx="3327785" cy="4248472"/>
          </a:xfrm>
          <a:prstGeom prst="rect">
            <a:avLst/>
          </a:prstGeom>
          <a:noFill/>
        </p:spPr>
      </p:pic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4562475" y="5589588"/>
            <a:ext cx="45815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cs typeface="Arial" charset="0"/>
              </a:rPr>
              <a:t>125 граммов хлеба на целый</a:t>
            </a:r>
          </a:p>
          <a:p>
            <a:r>
              <a:rPr lang="ru-RU" sz="2400" b="1">
                <a:solidFill>
                  <a:srgbClr val="000000"/>
                </a:solidFill>
                <a:cs typeface="Arial" charset="0"/>
              </a:rPr>
              <a:t>день.</a:t>
            </a:r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20320000" y="15240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4400">
                <a:solidFill>
                  <a:schemeClr val="tx2"/>
                </a:solidFill>
              </a:rPr>
              <a:t>Вглядись в эти фотографии и ты поймёшь, как жили ленинградцы первой блока- дной зимой. 125 граммов хлеба на целый день.</a:t>
            </a:r>
          </a:p>
        </p:txBody>
      </p:sp>
      <p:pic>
        <p:nvPicPr>
          <p:cNvPr id="8" name="Рисунок 7" descr="http://cdn.itar-tass.com/tass/m2/uploads/i/20131229/221527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88640"/>
            <a:ext cx="526843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34004086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0642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5199220" cy="3240360"/>
          </a:xfrm>
          <a:prstGeom prst="rect">
            <a:avLst/>
          </a:prstGeom>
        </p:spPr>
      </p:pic>
      <p:pic>
        <p:nvPicPr>
          <p:cNvPr id="3" name="Объект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412776"/>
            <a:ext cx="2350249" cy="3266356"/>
          </a:xfrm>
          <a:prstGeom prst="rect">
            <a:avLst/>
          </a:prstGeom>
        </p:spPr>
      </p:pic>
      <p:pic>
        <p:nvPicPr>
          <p:cNvPr id="7" name="Minuta-molchaniya-Metronom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460432" y="6165304"/>
            <a:ext cx="304800" cy="304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23728" y="4869160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33CC"/>
                </a:solidFill>
                <a:cs typeface="Arial" charset="0"/>
              </a:rPr>
              <a:t>Светом благородной памяти, </a:t>
            </a:r>
          </a:p>
          <a:p>
            <a:pPr algn="ctr"/>
            <a:r>
              <a:rPr lang="ru-RU" b="1" dirty="0" smtClean="0">
                <a:solidFill>
                  <a:srgbClr val="0033CC"/>
                </a:solidFill>
                <a:cs typeface="Arial" charset="0"/>
              </a:rPr>
              <a:t>Светом любви нашей,</a:t>
            </a:r>
          </a:p>
          <a:p>
            <a:pPr algn="ctr"/>
            <a:r>
              <a:rPr lang="ru-RU" b="1" dirty="0" smtClean="0">
                <a:solidFill>
                  <a:srgbClr val="0033CC"/>
                </a:solidFill>
                <a:cs typeface="Arial" charset="0"/>
              </a:rPr>
              <a:t>Светом скорби нашей,</a:t>
            </a:r>
          </a:p>
          <a:p>
            <a:pPr algn="ctr"/>
            <a:r>
              <a:rPr lang="ru-RU" b="1" dirty="0" smtClean="0">
                <a:solidFill>
                  <a:srgbClr val="0033CC"/>
                </a:solidFill>
                <a:cs typeface="Arial" charset="0"/>
              </a:rPr>
              <a:t>Пусть озаряться имена павших…</a:t>
            </a:r>
            <a:endParaRPr lang="ru-RU" b="1" dirty="0">
              <a:solidFill>
                <a:srgbClr val="0033CC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04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508104" y="210272"/>
            <a:ext cx="341987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0" u="sng" strike="noStrike" cap="none" normalizeH="0" baseline="0" dirty="0" smtClean="0" bmk="za-zalpom">
                <a:ln>
                  <a:noFill/>
                </a:ln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27 января 1944 года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залпом залп гремит салют.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Ракеты в воздухе горячем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Цветами пёстрыми цветут.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 ленинградцы тихо плачут.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Ни успокаивать пока,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Ни утешать людей не надо.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Их радость слишком велика —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Гремит салют над Ленинградом!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Их радость велика, но боль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Заговорила и прорвалась: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праздничный салют с тобой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Пол-Ленинграда не поднялось...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Рыдают люди, и поют,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 лиц заплаканных не прячут.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Сегодня в городе салют. 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Сегодня ленинградцы плачут...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b="1" dirty="0" smtClean="0"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Юрий Воронов</a:t>
            </a:r>
          </a:p>
        </p:txBody>
      </p:sp>
      <p:pic>
        <p:nvPicPr>
          <p:cNvPr id="4" name="Picture 4" descr="http://www.savaleevo.ru/img/georg-lent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0"/>
            <a:ext cx="1219200" cy="1219201"/>
          </a:xfrm>
          <a:prstGeom prst="rect">
            <a:avLst/>
          </a:prstGeom>
          <a:noFill/>
        </p:spPr>
      </p:pic>
      <p:pic>
        <p:nvPicPr>
          <p:cNvPr id="1026" name="Picture 2" descr="http://www.inyourpocket.com/gallery/item_52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52756"/>
            <a:ext cx="4320480" cy="6496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273</Words>
  <Application>Microsoft Office PowerPoint</Application>
  <PresentationFormat>Экран (4:3)</PresentationFormat>
  <Paragraphs>54</Paragraphs>
  <Slides>20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Franklin Gothic Medium</vt:lpstr>
      <vt:lpstr>Times New Roman</vt:lpstr>
      <vt:lpstr>Тема Office</vt:lpstr>
      <vt:lpstr>ДЕТИ БЛОКАДНОГО ЛЕНИНГРАДА</vt:lpstr>
      <vt:lpstr>   </vt:lpstr>
      <vt:lpstr> Ленинград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LESHIY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 БЛОКАДЫ</dc:title>
  <dc:creator>Костоусовы</dc:creator>
  <cp:lastModifiedBy>Пользователь Windows</cp:lastModifiedBy>
  <cp:revision>35</cp:revision>
  <dcterms:created xsi:type="dcterms:W3CDTF">2014-01-19T14:39:17Z</dcterms:created>
  <dcterms:modified xsi:type="dcterms:W3CDTF">2019-01-27T18:30:35Z</dcterms:modified>
</cp:coreProperties>
</file>