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5" r:id="rId4"/>
    <p:sldId id="267" r:id="rId5"/>
    <p:sldId id="275" r:id="rId6"/>
    <p:sldId id="266" r:id="rId7"/>
    <p:sldId id="260" r:id="rId8"/>
    <p:sldId id="276" r:id="rId9"/>
    <p:sldId id="258" r:id="rId10"/>
    <p:sldId id="277" r:id="rId11"/>
    <p:sldId id="259" r:id="rId12"/>
    <p:sldId id="269" r:id="rId13"/>
    <p:sldId id="270" r:id="rId14"/>
    <p:sldId id="264" r:id="rId15"/>
    <p:sldId id="271" r:id="rId16"/>
    <p:sldId id="278" r:id="rId17"/>
    <p:sldId id="261" r:id="rId18"/>
    <p:sldId id="272" r:id="rId19"/>
    <p:sldId id="273" r:id="rId20"/>
    <p:sldId id="279" r:id="rId21"/>
    <p:sldId id="280" r:id="rId22"/>
    <p:sldId id="281" r:id="rId23"/>
    <p:sldId id="282" r:id="rId24"/>
    <p:sldId id="283" r:id="rId25"/>
    <p:sldId id="262" r:id="rId26"/>
    <p:sldId id="263" r:id="rId27"/>
    <p:sldId id="27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355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8/15/2020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‹#›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764704"/>
            <a:ext cx="3742042" cy="144016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ГБОУ ООШ №4 С/П Д/С «Жар птица»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4932040" y="1988840"/>
            <a:ext cx="3886058" cy="321503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Методическая </a:t>
            </a:r>
            <a:r>
              <a:rPr lang="ru-RU" sz="2000" dirty="0">
                <a:solidFill>
                  <a:schemeClr val="bg1"/>
                </a:solidFill>
              </a:rPr>
              <a:t>разработка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Тема:</a:t>
            </a:r>
            <a:r>
              <a:rPr lang="ru-RU" sz="2000">
                <a:solidFill>
                  <a:schemeClr val="bg1"/>
                </a:solidFill>
              </a:rPr>
              <a:t> </a:t>
            </a:r>
            <a:r>
              <a:rPr lang="ru-RU" sz="2000" smtClean="0">
                <a:solidFill>
                  <a:schemeClr val="bg1"/>
                </a:solidFill>
              </a:rPr>
              <a:t>использование </a:t>
            </a:r>
            <a:r>
              <a:rPr lang="ru-RU" sz="2000" dirty="0">
                <a:solidFill>
                  <a:schemeClr val="bg1"/>
                </a:solidFill>
              </a:rPr>
              <a:t>сенсорной коробки в работе с детьми младшего дошкольного возраста «целый мир в одной коробке</a:t>
            </a:r>
            <a:r>
              <a:rPr lang="ru-RU" sz="2000" dirty="0" smtClean="0">
                <a:solidFill>
                  <a:schemeClr val="bg1"/>
                </a:solidFill>
              </a:rPr>
              <a:t>»</a:t>
            </a:r>
            <a:endParaRPr lang="en-US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Воспитатель</a:t>
            </a:r>
            <a:r>
              <a:rPr lang="ru-RU" sz="2000" dirty="0">
                <a:solidFill>
                  <a:schemeClr val="bg1"/>
                </a:solidFill>
              </a:rPr>
              <a:t>: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Климова Екатерина Александровна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idx="1"/>
          </p:nvPr>
        </p:nvSpPr>
        <p:spPr/>
      </p:sp>
      <p:pic>
        <p:nvPicPr>
          <p:cNvPr id="1027" name="Picture 3" descr="C:\Users\екатерина\Desktop\презинтация\IMG_20190131_1633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4320480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844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879366"/>
            <a:ext cx="72390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7239000" cy="612308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Сенсорная коробочка (</a:t>
            </a:r>
            <a:r>
              <a:rPr lang="ru-RU" dirty="0" err="1"/>
              <a:t>sensory</a:t>
            </a:r>
            <a:r>
              <a:rPr lang="ru-RU" dirty="0"/>
              <a:t> </a:t>
            </a:r>
            <a:r>
              <a:rPr lang="ru-RU" dirty="0" err="1"/>
              <a:t>tub</a:t>
            </a:r>
            <a:r>
              <a:rPr lang="ru-RU" dirty="0"/>
              <a:t>) ­ универсальная развивающая </a:t>
            </a:r>
            <a:br>
              <a:rPr lang="ru-RU" dirty="0"/>
            </a:br>
            <a:r>
              <a:rPr lang="ru-RU" dirty="0"/>
              <a:t>игрушка для детей. По сути, это просто емкость с неким наполнителем, </a:t>
            </a:r>
            <a:br>
              <a:rPr lang="ru-RU" dirty="0"/>
            </a:br>
            <a:r>
              <a:rPr lang="ru-RU" dirty="0"/>
              <a:t>главное назначение которой – дать возможность детям трогать, </a:t>
            </a:r>
            <a:br>
              <a:rPr lang="ru-RU" dirty="0"/>
            </a:br>
            <a:r>
              <a:rPr lang="ru-RU" dirty="0"/>
              <a:t>пересыпать, переливать, исследовать, изучать, то, что находится </a:t>
            </a:r>
            <a:br>
              <a:rPr lang="ru-RU" dirty="0"/>
            </a:br>
            <a:r>
              <a:rPr lang="ru-RU" dirty="0"/>
              <a:t>внутри.</a:t>
            </a:r>
            <a:br>
              <a:rPr lang="ru-RU" dirty="0"/>
            </a:br>
            <a:r>
              <a:rPr lang="ru-RU" dirty="0"/>
              <a:t>Сенсорная коробочка развивает мелкую моторику, тактильные </a:t>
            </a:r>
            <a:br>
              <a:rPr lang="ru-RU" dirty="0"/>
            </a:br>
            <a:r>
              <a:rPr lang="ru-RU" dirty="0"/>
              <a:t>ощущения, творческое и </a:t>
            </a:r>
            <a:r>
              <a:rPr lang="ru-RU" dirty="0" err="1"/>
              <a:t>пространственно­образное</a:t>
            </a:r>
            <a:r>
              <a:rPr lang="ru-RU" dirty="0"/>
              <a:t> мышление, </a:t>
            </a:r>
            <a:br>
              <a:rPr lang="ru-RU" dirty="0"/>
            </a:br>
            <a:r>
              <a:rPr lang="ru-RU" dirty="0"/>
              <a:t>концентрацию внимания, усидчивость, координацию движений, </a:t>
            </a:r>
            <a:br>
              <a:rPr lang="ru-RU" dirty="0"/>
            </a:br>
            <a:r>
              <a:rPr lang="ru-RU" dirty="0"/>
              <a:t>любопытство, воображение, фантазию и творческие способности.</a:t>
            </a:r>
          </a:p>
        </p:txBody>
      </p:sp>
    </p:spTree>
    <p:extLst>
      <p:ext uri="{BB962C8B-B14F-4D97-AF65-F5344CB8AC3E}">
        <p14:creationId xmlns:p14="http://schemas.microsoft.com/office/powerpoint/2010/main" val="863306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0" dirty="0">
                <a:solidFill>
                  <a:schemeClr val="tx1"/>
                </a:solidFill>
              </a:rPr>
              <a:t>Цель:</a:t>
            </a:r>
            <a:br>
              <a:rPr lang="ru-RU" sz="1800" b="0" dirty="0">
                <a:solidFill>
                  <a:schemeClr val="tx1"/>
                </a:solidFill>
              </a:rPr>
            </a:br>
            <a:r>
              <a:rPr lang="ru-RU" sz="1800" b="0" dirty="0">
                <a:solidFill>
                  <a:schemeClr val="tx1"/>
                </a:solidFill>
              </a:rPr>
              <a:t>1. Развивать сенсорное восприятие окружающего мира.</a:t>
            </a:r>
            <a:br>
              <a:rPr lang="ru-RU" sz="1800" b="0" dirty="0">
                <a:solidFill>
                  <a:schemeClr val="tx1"/>
                </a:solidFill>
              </a:rPr>
            </a:br>
            <a:r>
              <a:rPr lang="ru-RU" sz="1800" b="0" dirty="0">
                <a:solidFill>
                  <a:schemeClr val="tx1"/>
                </a:solidFill>
              </a:rPr>
              <a:t>2. Дать ребенку как можно больше тактильных ощущений.</a:t>
            </a:r>
            <a:br>
              <a:rPr lang="ru-RU" sz="1800" b="0" dirty="0">
                <a:solidFill>
                  <a:schemeClr val="tx1"/>
                </a:solidFill>
              </a:rPr>
            </a:b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Задачи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>1. Развитие детей:</a:t>
            </a:r>
            <a:br>
              <a:rPr lang="ru-RU" dirty="0"/>
            </a:br>
            <a:r>
              <a:rPr lang="ru-RU" dirty="0"/>
              <a:t> развитие сенсорных анализаторов;</a:t>
            </a:r>
            <a:br>
              <a:rPr lang="ru-RU" dirty="0"/>
            </a:br>
            <a:r>
              <a:rPr lang="ru-RU" dirty="0"/>
              <a:t> развитие мелкой моторики;</a:t>
            </a:r>
            <a:br>
              <a:rPr lang="ru-RU" dirty="0"/>
            </a:br>
            <a:r>
              <a:rPr lang="ru-RU" dirty="0"/>
              <a:t> развитие мышления;</a:t>
            </a:r>
            <a:br>
              <a:rPr lang="ru-RU" dirty="0"/>
            </a:br>
            <a:r>
              <a:rPr lang="ru-RU" dirty="0"/>
              <a:t> развитие творческих способностей и креативности ребенка.</a:t>
            </a:r>
            <a:br>
              <a:rPr lang="ru-RU" dirty="0"/>
            </a:br>
            <a:r>
              <a:rPr lang="ru-RU" dirty="0"/>
              <a:t>2. Обеспечение детей дошкольного возраста познавательной средой:</a:t>
            </a:r>
            <a:br>
              <a:rPr lang="ru-RU" dirty="0"/>
            </a:br>
            <a:r>
              <a:rPr lang="ru-RU" dirty="0"/>
              <a:t> ознакомление с цветовой палитрой</a:t>
            </a:r>
            <a:r>
              <a:rPr lang="ru-RU" dirty="0" smtClean="0"/>
              <a:t>;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 с другой различной необходимой тематикой (транспорт, огород, </a:t>
            </a:r>
            <a:r>
              <a:rPr lang="ru-RU" dirty="0" smtClean="0"/>
              <a:t>деревня</a:t>
            </a:r>
            <a:r>
              <a:rPr lang="ru-RU" dirty="0"/>
              <a:t>, дом и прочее).</a:t>
            </a:r>
            <a:br>
              <a:rPr lang="ru-RU" dirty="0"/>
            </a:br>
            <a:r>
              <a:rPr lang="ru-RU" dirty="0"/>
              <a:t>3. Воспитывать интерес к познанию, желанию заниматься:</a:t>
            </a:r>
            <a:br>
              <a:rPr lang="ru-RU" dirty="0"/>
            </a:br>
            <a:r>
              <a:rPr lang="ru-RU" dirty="0"/>
              <a:t> воспитывать детскую самостоятельность и инициативу;</a:t>
            </a:r>
            <a:br>
              <a:rPr lang="ru-RU" dirty="0"/>
            </a:br>
            <a:r>
              <a:rPr lang="ru-RU" dirty="0"/>
              <a:t> прививать детям чувство радости за свои успехи и результаты своих </a:t>
            </a:r>
          </a:p>
        </p:txBody>
      </p:sp>
    </p:spTree>
    <p:extLst>
      <p:ext uri="{BB962C8B-B14F-4D97-AF65-F5344CB8AC3E}">
        <p14:creationId xmlns:p14="http://schemas.microsoft.com/office/powerpoint/2010/main" val="388319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332656"/>
            <a:ext cx="7242048" cy="3036952"/>
          </a:xfrm>
        </p:spPr>
        <p:txBody>
          <a:bodyPr>
            <a:normAutofit/>
          </a:bodyPr>
          <a:lstStyle/>
          <a:p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Из чего сделать сенсорную коробочку?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Емкость для наполнения подойдет практически любая, главное 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чтобы она была удобной, безопасной и вместительной.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Это может быть: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картонная или деревянная коробка, 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пластиковый контейнер, 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миска, 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надувной бассейн,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таз,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поднос с бортиками.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627784" y="3356992"/>
            <a:ext cx="2285960" cy="28411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148064" y="1916832"/>
            <a:ext cx="2368312" cy="279777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екатерина\Desktop\bucatarie-ingriji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29001"/>
            <a:ext cx="2505305" cy="315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екатерина\Desktop\depositphotos_10946219-stock-photo-plastic-contain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088" y="1916833"/>
            <a:ext cx="2391239" cy="309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2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екатерина\Desktop\10226943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414268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екатерина\Desktop\PP-injection-plastic-container-microwave-contai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476672"/>
            <a:ext cx="428225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18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Чем наполнить </a:t>
            </a:r>
            <a:r>
              <a:rPr lang="ru-RU" dirty="0" smtClean="0"/>
              <a:t>коробочку</a:t>
            </a:r>
            <a:r>
              <a:rPr lang="ru-RU" dirty="0"/>
              <a:t>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 </a:t>
            </a:r>
            <a:r>
              <a:rPr lang="ru-RU" dirty="0"/>
              <a:t>Природный материал: песок, земля, глина, трава свежая и сено, </a:t>
            </a:r>
            <a:br>
              <a:rPr lang="ru-RU" dirty="0"/>
            </a:br>
            <a:r>
              <a:rPr lang="ru-RU" dirty="0"/>
              <a:t>листья, стружки и опилки, камни, перья.</a:t>
            </a:r>
            <a:br>
              <a:rPr lang="ru-RU" dirty="0"/>
            </a:br>
            <a:r>
              <a:rPr lang="ru-RU" dirty="0"/>
              <a:t> Водный наполнитель: вода простая и газированная, лед, снег, </a:t>
            </a:r>
            <a:br>
              <a:rPr lang="ru-RU" dirty="0"/>
            </a:br>
            <a:r>
              <a:rPr lang="ru-RU" dirty="0" smtClean="0"/>
              <a:t>мыльный раствор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 Бумажный: кусочки бумаги и фольги, конфетти, серпантин.</a:t>
            </a:r>
            <a:br>
              <a:rPr lang="ru-RU" dirty="0"/>
            </a:br>
            <a:r>
              <a:rPr lang="ru-RU" dirty="0"/>
              <a:t> Текстиль и швейная фурнитура: ленты, кружева, веревки, </a:t>
            </a:r>
            <a:br>
              <a:rPr lang="ru-RU" dirty="0"/>
            </a:br>
            <a:r>
              <a:rPr lang="ru-RU" dirty="0"/>
              <a:t>кусочки ткани, бусины, пуговицы.</a:t>
            </a:r>
            <a:br>
              <a:rPr lang="ru-RU" dirty="0"/>
            </a:br>
            <a:r>
              <a:rPr lang="ru-RU" dirty="0"/>
              <a:t> Вата, ватные диски, кусочки поролона и губки.</a:t>
            </a:r>
          </a:p>
        </p:txBody>
      </p:sp>
    </p:spTree>
    <p:extLst>
      <p:ext uri="{BB962C8B-B14F-4D97-AF65-F5344CB8AC3E}">
        <p14:creationId xmlns:p14="http://schemas.microsoft.com/office/powerpoint/2010/main" val="258920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екатерина\Desktop\презинтация\IMG_20190131_1709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828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екатерина\Desktop\e3fcd0550e43ae799f63c9006ccm--materialy-dlya-tvorchestva-lot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079"/>
            <a:ext cx="3790583" cy="318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екатерина\Desktop\tsena-takogo-udovolstviya--ot-15-r-za-20-sht-v-zavisimosti-ot-razmera-detale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08" y="29078"/>
            <a:ext cx="3644031" cy="361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екатерина\Desktop\P11805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80" y="3297060"/>
            <a:ext cx="4312369" cy="323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екатерина\Desktop\a6637f51d96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823" y="3511000"/>
            <a:ext cx="4027116" cy="302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958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/>
              <a:t>Предметы, с которыми можно играть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- мелкие фигурки животных и людей,</a:t>
            </a:r>
            <a:br>
              <a:rPr lang="ru-RU" dirty="0"/>
            </a:br>
            <a:r>
              <a:rPr lang="ru-RU" dirty="0"/>
              <a:t>- кубики, </a:t>
            </a:r>
            <a:br>
              <a:rPr lang="ru-RU" dirty="0"/>
            </a:br>
            <a:r>
              <a:rPr lang="ru-RU" dirty="0"/>
              <a:t>- кольца, </a:t>
            </a:r>
            <a:br>
              <a:rPr lang="ru-RU" dirty="0"/>
            </a:br>
            <a:r>
              <a:rPr lang="ru-RU" dirty="0"/>
              <a:t>- шарики, </a:t>
            </a:r>
            <a:br>
              <a:rPr lang="ru-RU" dirty="0"/>
            </a:br>
            <a:r>
              <a:rPr lang="ru-RU" dirty="0"/>
              <a:t>- лоскуты, </a:t>
            </a:r>
            <a:br>
              <a:rPr lang="ru-RU" dirty="0"/>
            </a:br>
            <a:r>
              <a:rPr lang="ru-RU" dirty="0"/>
              <a:t>- маленькие коробочки,</a:t>
            </a:r>
            <a:br>
              <a:rPr lang="ru-RU" dirty="0"/>
            </a:br>
            <a:r>
              <a:rPr lang="ru-RU" dirty="0"/>
              <a:t>- камушки, </a:t>
            </a:r>
            <a:br>
              <a:rPr lang="ru-RU" dirty="0"/>
            </a:br>
            <a:r>
              <a:rPr lang="ru-RU" dirty="0"/>
              <a:t>- игрушечные фрукты, </a:t>
            </a:r>
            <a:br>
              <a:rPr lang="ru-RU" dirty="0"/>
            </a:br>
            <a:r>
              <a:rPr lang="ru-RU" dirty="0"/>
              <a:t>- искусственные </a:t>
            </a:r>
            <a:r>
              <a:rPr lang="ru-RU" dirty="0" smtClean="0"/>
              <a:t>растения</a:t>
            </a:r>
            <a:r>
              <a:rPr lang="ru-RU" dirty="0"/>
              <a:t>, </a:t>
            </a:r>
            <a:br>
              <a:rPr lang="ru-RU" dirty="0"/>
            </a:br>
            <a:r>
              <a:rPr lang="ru-RU" dirty="0"/>
              <a:t>- деревянные буквы и цифры, </a:t>
            </a:r>
            <a:br>
              <a:rPr lang="ru-RU" dirty="0"/>
            </a:br>
            <a:r>
              <a:rPr lang="ru-RU" dirty="0"/>
              <a:t>- лопатки, ложки, грабли, </a:t>
            </a:r>
            <a:br>
              <a:rPr lang="ru-RU" dirty="0"/>
            </a:br>
            <a:r>
              <a:rPr lang="ru-RU" dirty="0"/>
              <a:t>- мисочки, чашки, щипцы, </a:t>
            </a:r>
            <a:br>
              <a:rPr lang="ru-RU" dirty="0"/>
            </a:br>
            <a:r>
              <a:rPr lang="ru-RU" dirty="0"/>
              <a:t>- груша для воды, сито, воронка и др.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5216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екатерина\Desktop\jZg0W6omu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820472" cy="661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329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3100" b="0" dirty="0"/>
              <a:t>Техника безопасности при занятии с сенсорными коробками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Нельзя оставлять ребенка во время игры с сенсорными коробочками наедине.</a:t>
            </a:r>
            <a:br>
              <a:rPr lang="ru-RU" dirty="0"/>
            </a:br>
            <a:r>
              <a:rPr lang="ru-RU" dirty="0"/>
              <a:t>2. Наполнение коробки зависит от возраста детей. При работе с детьми до 3 лет коробка не должна содержать мелких деталей, которые ребенок мог бы проглотить.</a:t>
            </a:r>
            <a:br>
              <a:rPr lang="ru-RU" dirty="0"/>
            </a:br>
            <a:r>
              <a:rPr lang="ru-RU" dirty="0"/>
              <a:t>3. Перед созданием сенсорных коробок убедитесь, что у ребенка нет аллергии на какой-либо компонент.</a:t>
            </a:r>
          </a:p>
        </p:txBody>
      </p:sp>
    </p:spTree>
    <p:extLst>
      <p:ext uri="{BB962C8B-B14F-4D97-AF65-F5344CB8AC3E}">
        <p14:creationId xmlns:p14="http://schemas.microsoft.com/office/powerpoint/2010/main" val="3600289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372656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2000" dirty="0"/>
              <a:t>Для какого возраста подходят сенсорные коробки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36712"/>
            <a:ext cx="8532440" cy="6021288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/>
              <a:t>Сенсорные </a:t>
            </a:r>
            <a:r>
              <a:rPr lang="ru-RU" sz="1400" dirty="0"/>
              <a:t>коробки универсальны тем, что могут использоваться во всех</a:t>
            </a:r>
          </a:p>
          <a:p>
            <a:pPr algn="just"/>
            <a:r>
              <a:rPr lang="ru-RU" sz="1400" dirty="0"/>
              <a:t>возрастных группах.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/>
              <a:t>Для детей 1,5-2 года используются сенсорные коробочки с наполнителем,</a:t>
            </a:r>
          </a:p>
          <a:p>
            <a:pPr algn="just"/>
            <a:r>
              <a:rPr lang="ru-RU" sz="1400" dirty="0"/>
              <a:t>разным по тактильным ощущениям. Цель – дать ребенку как можно больше</a:t>
            </a:r>
          </a:p>
          <a:p>
            <a:pPr algn="just"/>
            <a:r>
              <a:rPr lang="ru-RU" sz="1400" dirty="0"/>
              <a:t>разных тактильных ощущений, разработать пальчики и ручки в целом.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/>
              <a:t>Детям 2-3 лет в сенсорные коробки нужно добавить игрушки и предметы и</a:t>
            </a:r>
          </a:p>
          <a:p>
            <a:pPr algn="just"/>
            <a:r>
              <a:rPr lang="ru-RU" sz="1400" dirty="0"/>
              <a:t>показать как с ними играть (что с ними делать). Цель игры – развивать</a:t>
            </a:r>
          </a:p>
          <a:p>
            <a:pPr algn="just"/>
            <a:r>
              <a:rPr lang="ru-RU" sz="1400" dirty="0"/>
              <a:t>координацию движений и мелкую моторику. Попутно ребенок обучается</a:t>
            </a:r>
          </a:p>
          <a:p>
            <a:pPr algn="just"/>
            <a:r>
              <a:rPr lang="ru-RU" sz="1400" dirty="0"/>
              <a:t>различать предметы по размерам, цветам, свойствам.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/>
              <a:t>Для детей 3-5 лет сенсорные коробки служат основой для организации</a:t>
            </a:r>
          </a:p>
          <a:p>
            <a:pPr algn="just"/>
            <a:r>
              <a:rPr lang="ru-RU" sz="1400" dirty="0"/>
              <a:t>сюжетно-ролевых игр. Когда ребенок начинает что-нибудь воображать и</a:t>
            </a:r>
          </a:p>
          <a:p>
            <a:pPr algn="just"/>
            <a:r>
              <a:rPr lang="ru-RU" sz="1400" dirty="0"/>
              <a:t>придумывать, его можно увлечь ролевыми играми, действия которых будут</a:t>
            </a:r>
          </a:p>
          <a:p>
            <a:pPr algn="just"/>
            <a:r>
              <a:rPr lang="ru-RU" sz="1400" dirty="0"/>
              <a:t>происходить в сенсорной коробке. Ребенок сам с удовольствием будет наполнять</a:t>
            </a:r>
          </a:p>
          <a:p>
            <a:pPr algn="just"/>
            <a:r>
              <a:rPr lang="ru-RU" sz="1400" dirty="0"/>
              <a:t>коробку наполнителями, какими больше нравятся.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/>
              <a:t>Для детей 5-7 лет сенсорные коробки становятся не только инструментом для</a:t>
            </a:r>
          </a:p>
          <a:p>
            <a:pPr algn="just"/>
            <a:r>
              <a:rPr lang="ru-RU" sz="1400" dirty="0"/>
              <a:t>развития всех органов чувств, но и пространством для фантазий, логических и</a:t>
            </a:r>
          </a:p>
          <a:p>
            <a:pPr algn="just"/>
            <a:r>
              <a:rPr lang="ru-RU" sz="1400" dirty="0"/>
              <a:t>познавательных игр.</a:t>
            </a:r>
          </a:p>
        </p:txBody>
      </p:sp>
    </p:spTree>
    <p:extLst>
      <p:ext uri="{BB962C8B-B14F-4D97-AF65-F5344CB8AC3E}">
        <p14:creationId xmlns:p14="http://schemas.microsoft.com/office/powerpoint/2010/main" val="1715401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>
            <a:normAutofit/>
          </a:bodyPr>
          <a:lstStyle/>
          <a:p>
            <a:r>
              <a:rPr lang="ru-RU" sz="1800" dirty="0"/>
              <a:t>Сенсорные коробочки можно использовать при изучении различных тем.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цвет, форма и сортировка переметов</a:t>
            </a:r>
          </a:p>
          <a:p>
            <a:endParaRPr lang="ru-RU" dirty="0"/>
          </a:p>
          <a:p>
            <a:r>
              <a:rPr lang="ru-RU" dirty="0"/>
              <a:t>Сезонные коробочки</a:t>
            </a:r>
          </a:p>
          <a:p>
            <a:endParaRPr lang="ru-RU" dirty="0"/>
          </a:p>
          <a:p>
            <a:r>
              <a:rPr lang="ru-RU" dirty="0"/>
              <a:t>сенсорная коробка «Сад-огород», «Стройка», «Лес», «Космос», «Море»,</a:t>
            </a:r>
          </a:p>
          <a:p>
            <a:pPr marL="0" indent="0">
              <a:buNone/>
            </a:pPr>
            <a:r>
              <a:rPr lang="ru-RU" dirty="0"/>
              <a:t>«Север», «Летняя полянка».</a:t>
            </a:r>
          </a:p>
        </p:txBody>
      </p:sp>
    </p:spTree>
    <p:extLst>
      <p:ext uri="{BB962C8B-B14F-4D97-AF65-F5344CB8AC3E}">
        <p14:creationId xmlns:p14="http://schemas.microsoft.com/office/powerpoint/2010/main" val="2048012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екатерина\Desktop\4kyD1jw-U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2444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274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Аквариум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Для установления первичного контакта, создания положительного эмоционального</a:t>
            </a:r>
          </a:p>
          <a:p>
            <a:pPr marL="0" indent="0">
              <a:buNone/>
            </a:pPr>
            <a:r>
              <a:rPr lang="ru-RU" dirty="0"/>
              <a:t>климата и комфортной психологической атмосферы для занятий, при первой</a:t>
            </a:r>
          </a:p>
          <a:p>
            <a:pPr marL="0" indent="0">
              <a:buNone/>
            </a:pPr>
            <a:r>
              <a:rPr lang="ru-RU" dirty="0"/>
              <a:t>встрече мы создаем аквариум.</a:t>
            </a:r>
          </a:p>
        </p:txBody>
      </p:sp>
    </p:spTree>
    <p:extLst>
      <p:ext uri="{BB962C8B-B14F-4D97-AF65-F5344CB8AC3E}">
        <p14:creationId xmlns:p14="http://schemas.microsoft.com/office/powerpoint/2010/main" val="671832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екатерина\Desktop\презинтация\IMG_20190201_0724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27" y="837587"/>
            <a:ext cx="4492873" cy="599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екатерина\Desktop\презинтация\IMG_20190201_0715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25"/>
            <a:ext cx="4257206" cy="567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981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екатерина\Desktop\58p1VB73D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0" y="0"/>
            <a:ext cx="80591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9193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228640"/>
          </a:xfrm>
        </p:spPr>
        <p:txBody>
          <a:bodyPr>
            <a:normAutofit fontScale="90000"/>
          </a:bodyPr>
          <a:lstStyle/>
          <a:p>
            <a:r>
              <a:rPr lang="ru-RU" sz="1600" dirty="0"/>
              <a:t>Занятия с детьми младшего возраста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7239000" cy="590705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5600" dirty="0"/>
              <a:t>Игра «Прячем ручки» - снятие психоэмоционального напряжения.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dirty="0" smtClean="0"/>
              <a:t>Закрепление </a:t>
            </a:r>
            <a:r>
              <a:rPr lang="ru-RU" sz="5600" dirty="0"/>
              <a:t>понятий: глубоко, спрятаться, пошевелить, колется, закопать,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dirty="0"/>
              <a:t>найти.</a:t>
            </a:r>
          </a:p>
          <a:p>
            <a:pPr>
              <a:lnSpc>
                <a:spcPct val="120000"/>
              </a:lnSpc>
            </a:pPr>
            <a:endParaRPr lang="ru-RU" sz="5600" dirty="0"/>
          </a:p>
          <a:p>
            <a:pPr>
              <a:lnSpc>
                <a:spcPct val="120000"/>
              </a:lnSpc>
            </a:pPr>
            <a:r>
              <a:rPr lang="ru-RU" sz="5600" dirty="0"/>
              <a:t>«Пальчиковый бассейн» - это позволяет детям познакомиться с крупой.</a:t>
            </a:r>
          </a:p>
          <a:p>
            <a:pPr>
              <a:lnSpc>
                <a:spcPct val="120000"/>
              </a:lnSpc>
            </a:pPr>
            <a:endParaRPr lang="ru-RU" sz="5600" dirty="0"/>
          </a:p>
          <a:p>
            <a:pPr>
              <a:lnSpc>
                <a:spcPct val="120000"/>
              </a:lnSpc>
            </a:pPr>
            <a:r>
              <a:rPr lang="ru-RU" sz="5600" dirty="0"/>
              <a:t>Игра «</a:t>
            </a:r>
            <a:r>
              <a:rPr lang="ru-RU" sz="5600" dirty="0" smtClean="0"/>
              <a:t>Пересыпаем» </a:t>
            </a:r>
            <a:r>
              <a:rPr lang="ru-RU" sz="5600" dirty="0"/>
              <a:t>- обратить внимание, что звук от каждой </a:t>
            </a:r>
            <a:r>
              <a:rPr lang="ru-RU" sz="5600" dirty="0" smtClean="0"/>
              <a:t>вещества</a:t>
            </a:r>
            <a:endParaRPr lang="ru-RU" sz="56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5600" dirty="0"/>
              <a:t>свой, уникальный: от </a:t>
            </a:r>
            <a:r>
              <a:rPr lang="ru-RU" sz="5600" dirty="0" smtClean="0"/>
              <a:t>щебенки </a:t>
            </a:r>
            <a:r>
              <a:rPr lang="ru-RU" sz="5600" dirty="0"/>
              <a:t>- звонкий, от </a:t>
            </a:r>
            <a:r>
              <a:rPr lang="ru-RU" sz="5600" dirty="0" smtClean="0"/>
              <a:t>песка </a:t>
            </a:r>
            <a:r>
              <a:rPr lang="ru-RU" sz="5600" dirty="0"/>
              <a:t>– </a:t>
            </a:r>
            <a:r>
              <a:rPr lang="ru-RU" sz="5600" dirty="0" smtClean="0"/>
              <a:t>приглушенный.</a:t>
            </a:r>
            <a:endParaRPr lang="ru-RU" sz="5600" dirty="0"/>
          </a:p>
          <a:p>
            <a:pPr>
              <a:lnSpc>
                <a:spcPct val="120000"/>
              </a:lnSpc>
            </a:pPr>
            <a:endParaRPr lang="ru-RU" sz="5600" dirty="0"/>
          </a:p>
          <a:p>
            <a:pPr>
              <a:lnSpc>
                <a:spcPct val="120000"/>
              </a:lnSpc>
            </a:pPr>
            <a:r>
              <a:rPr lang="ru-RU" sz="5600" dirty="0"/>
              <a:t>«Угадай, что это?» - предложите ребенку опускать руки поочередно в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dirty="0"/>
              <a:t>сенсорные коробочки с </a:t>
            </a:r>
            <a:r>
              <a:rPr lang="ru-RU" sz="5600" dirty="0" smtClean="0"/>
              <a:t>различными веществами. </a:t>
            </a:r>
            <a:r>
              <a:rPr lang="ru-RU" sz="5600" dirty="0"/>
              <a:t>Обязательно называйте </a:t>
            </a:r>
            <a:r>
              <a:rPr lang="ru-RU" sz="5600" dirty="0" smtClean="0"/>
              <a:t>и</a:t>
            </a:r>
            <a:endParaRPr lang="ru-RU" sz="56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5600" dirty="0"/>
              <a:t>сравнивайте ощущения. Через какое-то время предложите ему определять их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dirty="0"/>
              <a:t>наугад с закрытыми глазами</a:t>
            </a:r>
            <a:r>
              <a:rPr lang="ru-RU" sz="5600" dirty="0" smtClean="0"/>
              <a:t>.</a:t>
            </a:r>
            <a:endParaRPr lang="ru-RU" sz="5600" dirty="0"/>
          </a:p>
        </p:txBody>
      </p:sp>
    </p:spTree>
    <p:extLst>
      <p:ext uri="{BB962C8B-B14F-4D97-AF65-F5344CB8AC3E}">
        <p14:creationId xmlns:p14="http://schemas.microsoft.com/office/powerpoint/2010/main" val="32949629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44664"/>
          </a:xfrm>
        </p:spPr>
        <p:txBody>
          <a:bodyPr>
            <a:normAutofit/>
          </a:bodyPr>
          <a:lstStyle/>
          <a:p>
            <a:r>
              <a:rPr lang="ru-RU" sz="2000" dirty="0"/>
              <a:t>Занятия с детьми младшего возраста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ru-RU" dirty="0"/>
              <a:t>«Через сито» - игра знакомит с назначением предметов и свойствами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вещества.</a:t>
            </a:r>
          </a:p>
          <a:p>
            <a:pPr>
              <a:lnSpc>
                <a:spcPct val="120000"/>
              </a:lnSpc>
            </a:pPr>
            <a:endParaRPr lang="ru-RU" dirty="0"/>
          </a:p>
          <a:p>
            <a:pPr>
              <a:lnSpc>
                <a:spcPct val="120000"/>
              </a:lnSpc>
            </a:pPr>
            <a:r>
              <a:rPr lang="ru-RU" dirty="0"/>
              <a:t>Изучаем тактильные свойства </a:t>
            </a:r>
            <a:r>
              <a:rPr lang="ru-RU" dirty="0" err="1" smtClean="0"/>
              <a:t>предметов.Закрепляем</a:t>
            </a:r>
            <a:r>
              <a:rPr lang="ru-RU" dirty="0" smtClean="0"/>
              <a:t> </a:t>
            </a:r>
            <a:r>
              <a:rPr lang="ru-RU" dirty="0"/>
              <a:t>понятия: колючий, пушистый и т. д.</a:t>
            </a:r>
          </a:p>
          <a:p>
            <a:pPr>
              <a:lnSpc>
                <a:spcPct val="120000"/>
              </a:lnSpc>
            </a:pPr>
            <a:endParaRPr lang="ru-RU" dirty="0"/>
          </a:p>
          <a:p>
            <a:pPr>
              <a:lnSpc>
                <a:spcPct val="120000"/>
              </a:lnSpc>
            </a:pPr>
            <a:r>
              <a:rPr lang="ru-RU" dirty="0"/>
              <a:t>«</a:t>
            </a:r>
            <a:r>
              <a:rPr lang="ru-RU" dirty="0" smtClean="0"/>
              <a:t>Сортируем» </a:t>
            </a:r>
            <a:r>
              <a:rPr lang="ru-RU" dirty="0"/>
              <a:t>- развитие мелкой моторики.</a:t>
            </a:r>
          </a:p>
          <a:p>
            <a:pPr>
              <a:lnSpc>
                <a:spcPct val="120000"/>
              </a:lnSpc>
            </a:pPr>
            <a:endParaRPr lang="ru-RU" dirty="0"/>
          </a:p>
          <a:p>
            <a:pPr>
              <a:lnSpc>
                <a:spcPct val="120000"/>
              </a:lnSpc>
            </a:pPr>
            <a:r>
              <a:rPr lang="ru-RU" dirty="0"/>
              <a:t>«Сортируем предметы» - развивать умение отличать предметы, находить у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них то общее, что их объединяет, и то, что их различает, учит ребенка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самостоятельно мыслить.</a:t>
            </a:r>
          </a:p>
          <a:p>
            <a:pPr>
              <a:lnSpc>
                <a:spcPct val="120000"/>
              </a:lnSpc>
            </a:pPr>
            <a:endParaRPr lang="ru-RU" dirty="0"/>
          </a:p>
          <a:p>
            <a:pPr>
              <a:lnSpc>
                <a:spcPct val="120000"/>
              </a:lnSpc>
            </a:pPr>
            <a:r>
              <a:rPr lang="ru-RU" dirty="0"/>
              <a:t>Игра «Угадай что это?» - учить детей ощупывать предметы, определять их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вес.</a:t>
            </a:r>
          </a:p>
          <a:p>
            <a:pPr>
              <a:lnSpc>
                <a:spcPct val="120000"/>
              </a:lnSpc>
            </a:pPr>
            <a:endParaRPr lang="ru-RU" dirty="0"/>
          </a:p>
          <a:p>
            <a:pPr>
              <a:lnSpc>
                <a:spcPct val="120000"/>
              </a:lnSpc>
            </a:pPr>
            <a:r>
              <a:rPr lang="ru-RU" dirty="0"/>
              <a:t>Игра «Найди на ощупь» - развивать тактильную восприимчивость рук.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1384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екатерина\Desktop\презинтация\IMG_20190131_1634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2" y="-8251"/>
            <a:ext cx="4250111" cy="566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екатерина\Desktop\презинтация\IMG_20190131_1708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951782"/>
            <a:ext cx="4429663" cy="5906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6264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екатерина\Desktop\презинтация\IMG_20190131_1723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96752"/>
            <a:ext cx="4757669" cy="569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екатерина\Desktop\презинтация\IMG_20190131_1723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3928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022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екатерина\Desktop\презинтация\IMG_20190201_0927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1" y="0"/>
            <a:ext cx="3967665" cy="52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екатерина\Desktop\презинтация\IMG_20190201_0928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972466"/>
            <a:ext cx="4414152" cy="588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6258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екатерина\Desktop\презинтация\IMG_20190201_1006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" y="1"/>
            <a:ext cx="3919603" cy="522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екатерина\Desktop\презинтация\IMG_20190201_1006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197" y="793842"/>
            <a:ext cx="4548118" cy="606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689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екатерина\Desktop\презинтация\IMG_20190125_1550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083917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екатерина\Desktop\презинтация\IMG_20190125_1544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1149470"/>
            <a:ext cx="4281397" cy="570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9864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екатерина\Desktop\83O0kBVCk9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39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6578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екатерина\Desktop\O2qePW5i3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8424" cy="686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9445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Сенсорные коробочки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FF0000"/>
                </a:solidFill>
              </a:rPr>
              <a:t>- это </a:t>
            </a:r>
            <a:r>
              <a:rPr lang="ru-RU" sz="4400" b="1" dirty="0">
                <a:solidFill>
                  <a:srgbClr val="FF0000"/>
                </a:solidFill>
              </a:rPr>
              <a:t>интересно,</a:t>
            </a:r>
          </a:p>
          <a:p>
            <a:pPr marL="0" indent="0" algn="ctr">
              <a:buNone/>
            </a:pPr>
            <a:endParaRPr lang="ru-RU" sz="44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4400" b="1" dirty="0">
                <a:solidFill>
                  <a:srgbClr val="FF0000"/>
                </a:solidFill>
              </a:rPr>
              <a:t>полезно</a:t>
            </a:r>
          </a:p>
          <a:p>
            <a:pPr marL="0" indent="0" algn="ctr">
              <a:buNone/>
            </a:pPr>
            <a:endParaRPr lang="ru-RU" sz="44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4400" b="1" dirty="0">
                <a:solidFill>
                  <a:srgbClr val="FF0000"/>
                </a:solidFill>
              </a:rPr>
              <a:t>и увлекательно!</a:t>
            </a:r>
          </a:p>
        </p:txBody>
      </p:sp>
    </p:spTree>
    <p:extLst>
      <p:ext uri="{BB962C8B-B14F-4D97-AF65-F5344CB8AC3E}">
        <p14:creationId xmlns:p14="http://schemas.microsoft.com/office/powerpoint/2010/main" val="26355953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243</TotalTime>
  <Words>524</Words>
  <Application>Microsoft Office PowerPoint</Application>
  <PresentationFormat>Экран (4:3)</PresentationFormat>
  <Paragraphs>82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Изящная</vt:lpstr>
      <vt:lpstr>ГБОУ ООШ №4 С/П Д/С «Жар птица» </vt:lpstr>
      <vt:lpstr>Презентация PowerPoint</vt:lpstr>
      <vt:lpstr>Цель: 1. Развивать сенсорное восприятие окружающего мира. 2. Дать ребенку как можно больше тактильных ощущений. </vt:lpstr>
      <vt:lpstr>Из чего сделать сенсорную коробочку? Емкость для наполнения подойдет практически любая, главное  чтобы она была удобной, безопасной и вместительной. Это может быть: картонная или деревянная коробка,  пластиковый контейнер,  миска,  надувной бассейн, таз, поднос с бортиками.</vt:lpstr>
      <vt:lpstr>Презентация PowerPoint</vt:lpstr>
      <vt:lpstr>Чем наполнить коробочку?</vt:lpstr>
      <vt:lpstr>Презентация PowerPoint</vt:lpstr>
      <vt:lpstr>Презентация PowerPoint</vt:lpstr>
      <vt:lpstr>Предметы, с которыми можно играть</vt:lpstr>
      <vt:lpstr>Презентация PowerPoint</vt:lpstr>
      <vt:lpstr> Техника безопасности при занятии с сенсорными коробками</vt:lpstr>
      <vt:lpstr> Для какого возраста подходят сенсорные коробки</vt:lpstr>
      <vt:lpstr>Сенсорные коробочки можно использовать при изучении различных тем.</vt:lpstr>
      <vt:lpstr>Презентация PowerPoint</vt:lpstr>
      <vt:lpstr>Аквариум</vt:lpstr>
      <vt:lpstr>Презентация PowerPoint</vt:lpstr>
      <vt:lpstr>Презентация PowerPoint</vt:lpstr>
      <vt:lpstr>Занятия с детьми младшего возраста</vt:lpstr>
      <vt:lpstr>Занятия с детьми младшего возраста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Сенсорные коробочки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 чего сделать сенсорную коробочку?</dc:title>
  <dc:creator>екатерина</dc:creator>
  <cp:lastModifiedBy>екатерина</cp:lastModifiedBy>
  <cp:revision>22</cp:revision>
  <dcterms:created xsi:type="dcterms:W3CDTF">2019-01-24T07:10:51Z</dcterms:created>
  <dcterms:modified xsi:type="dcterms:W3CDTF">2020-08-15T08:46:29Z</dcterms:modified>
</cp:coreProperties>
</file>