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" d="100"/>
          <a:sy n="10" d="100"/>
        </p:scale>
        <p:origin x="18" y="-14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88539-7ACC-479F-8CA9-6575BB32D346}" type="datetimeFigureOut">
              <a:rPr lang="ru-RU" smtClean="0"/>
              <a:t>29.09.2018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99C1441-516D-44D7-9B07-F335323F324F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88539-7ACC-479F-8CA9-6575BB32D346}" type="datetimeFigureOut">
              <a:rPr lang="ru-RU" smtClean="0"/>
              <a:t>29.09.2018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99C1441-516D-44D7-9B07-F335323F324F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88539-7ACC-479F-8CA9-6575BB32D346}" type="datetimeFigureOut">
              <a:rPr lang="ru-RU" smtClean="0"/>
              <a:t>29.09.2018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99C1441-516D-44D7-9B07-F335323F324F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88539-7ACC-479F-8CA9-6575BB32D346}" type="datetimeFigureOut">
              <a:rPr lang="ru-RU" smtClean="0"/>
              <a:t>29.09.2018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99C1441-516D-44D7-9B07-F335323F324F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88539-7ACC-479F-8CA9-6575BB32D346}" type="datetimeFigureOut">
              <a:rPr lang="ru-RU" smtClean="0"/>
              <a:t>29.09.2018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99C1441-516D-44D7-9B07-F335323F324F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88539-7ACC-479F-8CA9-6575BB32D346}" type="datetimeFigureOut">
              <a:rPr lang="ru-RU" smtClean="0"/>
              <a:t>29.09.2018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99C1441-516D-44D7-9B07-F335323F324F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88539-7ACC-479F-8CA9-6575BB32D346}" type="datetimeFigureOut">
              <a:rPr lang="ru-RU" smtClean="0"/>
              <a:t>29.09.2018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99C1441-516D-44D7-9B07-F335323F324F}" type="slidenum">
              <a:rPr lang="ru-RU" smtClean="0"/>
              <a:t>‹#›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88539-7ACC-479F-8CA9-6575BB32D346}" type="datetimeFigureOut">
              <a:rPr lang="ru-RU" smtClean="0"/>
              <a:t>29.09.2018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99C1441-516D-44D7-9B07-F335323F324F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88539-7ACC-479F-8CA9-6575BB32D346}" type="datetimeFigureOut">
              <a:rPr lang="ru-RU" smtClean="0"/>
              <a:t>29.09.2018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99C1441-516D-44D7-9B07-F335323F324F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88539-7ACC-479F-8CA9-6575BB32D346}" type="datetimeFigureOut">
              <a:rPr lang="ru-RU" smtClean="0"/>
              <a:t>29.09.2018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C1441-516D-44D7-9B07-F335323F32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88539-7ACC-479F-8CA9-6575BB32D346}" type="datetimeFigureOut">
              <a:rPr lang="ru-RU" smtClean="0"/>
              <a:t>29.09.2018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C1441-516D-44D7-9B07-F335323F32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D0F88539-7ACC-479F-8CA9-6575BB32D346}" type="datetimeFigureOut">
              <a:rPr lang="ru-RU" smtClean="0"/>
              <a:t>29.09.2018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599C1441-516D-44D7-9B07-F335323F324F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683568" y="1772816"/>
            <a:ext cx="7543800" cy="2152650"/>
          </a:xfrm>
        </p:spPr>
        <p:txBody>
          <a:bodyPr/>
          <a:lstStyle/>
          <a:p>
            <a:pPr algn="ctr"/>
            <a:r>
              <a:rPr lang="ru-RU" sz="9600" b="1" dirty="0" smtClean="0">
                <a:latin typeface="Times New Roman" pitchFamily="18" charset="0"/>
                <a:cs typeface="Times New Roman" pitchFamily="18" charset="0"/>
              </a:rPr>
              <a:t>Профессии</a:t>
            </a:r>
            <a:endParaRPr lang="ru-RU" sz="9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5628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2132856"/>
            <a:ext cx="6821016" cy="453650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547664" y="260648"/>
            <a:ext cx="6773376" cy="1512168"/>
          </a:xfrm>
        </p:spPr>
        <p:txBody>
          <a:bodyPr/>
          <a:lstStyle/>
          <a:p>
            <a:pPr algn="ctr"/>
            <a:r>
              <a:rPr lang="ru-RU" sz="9600" dirty="0" smtClean="0"/>
              <a:t>Учитель</a:t>
            </a:r>
            <a:endParaRPr lang="ru-RU" sz="9600" dirty="0"/>
          </a:p>
        </p:txBody>
      </p:sp>
    </p:spTree>
    <p:extLst>
      <p:ext uri="{BB962C8B-B14F-4D97-AF65-F5344CB8AC3E}">
        <p14:creationId xmlns:p14="http://schemas.microsoft.com/office/powerpoint/2010/main" val="1671194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764704"/>
            <a:ext cx="7781123" cy="5835842"/>
          </a:xfrm>
        </p:spPr>
      </p:pic>
    </p:spTree>
    <p:extLst>
      <p:ext uri="{BB962C8B-B14F-4D97-AF65-F5344CB8AC3E}">
        <p14:creationId xmlns:p14="http://schemas.microsoft.com/office/powerpoint/2010/main" val="2398781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421" y="1241350"/>
            <a:ext cx="7685947" cy="513997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99592" y="548680"/>
            <a:ext cx="7543800" cy="914400"/>
          </a:xfrm>
        </p:spPr>
        <p:txBody>
          <a:bodyPr/>
          <a:lstStyle/>
          <a:p>
            <a:pPr algn="ctr"/>
            <a:r>
              <a:rPr lang="ru-RU" sz="9600" dirty="0" smtClean="0"/>
              <a:t>Швея</a:t>
            </a:r>
            <a:endParaRPr lang="ru-RU" sz="9600" dirty="0"/>
          </a:p>
        </p:txBody>
      </p:sp>
    </p:spTree>
    <p:extLst>
      <p:ext uri="{BB962C8B-B14F-4D97-AF65-F5344CB8AC3E}">
        <p14:creationId xmlns:p14="http://schemas.microsoft.com/office/powerpoint/2010/main" val="1935815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632728"/>
            <a:ext cx="6768752" cy="4676592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620688"/>
            <a:ext cx="7543800" cy="914400"/>
          </a:xfrm>
        </p:spPr>
        <p:txBody>
          <a:bodyPr/>
          <a:lstStyle/>
          <a:p>
            <a:r>
              <a:rPr lang="ru-RU" sz="9600" dirty="0" smtClean="0"/>
              <a:t>Водитель</a:t>
            </a:r>
            <a:endParaRPr lang="ru-RU" sz="9600" dirty="0"/>
          </a:p>
        </p:txBody>
      </p:sp>
    </p:spTree>
    <p:extLst>
      <p:ext uri="{BB962C8B-B14F-4D97-AF65-F5344CB8AC3E}">
        <p14:creationId xmlns:p14="http://schemas.microsoft.com/office/powerpoint/2010/main" val="1010661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484784"/>
            <a:ext cx="6729941" cy="5047456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404664"/>
            <a:ext cx="7543800" cy="914400"/>
          </a:xfrm>
        </p:spPr>
        <p:txBody>
          <a:bodyPr>
            <a:normAutofit fontScale="90000"/>
          </a:bodyPr>
          <a:lstStyle/>
          <a:p>
            <a:r>
              <a:rPr lang="ru-RU" sz="9600" dirty="0" smtClean="0"/>
              <a:t>Библиотекарь</a:t>
            </a:r>
            <a:endParaRPr lang="ru-RU" sz="9600" dirty="0"/>
          </a:p>
        </p:txBody>
      </p:sp>
    </p:spTree>
    <p:extLst>
      <p:ext uri="{BB962C8B-B14F-4D97-AF65-F5344CB8AC3E}">
        <p14:creationId xmlns:p14="http://schemas.microsoft.com/office/powerpoint/2010/main" val="1957461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027" y="685800"/>
            <a:ext cx="7786397" cy="5839798"/>
          </a:xfrm>
        </p:spPr>
      </p:pic>
      <p:pic>
        <p:nvPicPr>
          <p:cNvPr id="3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92696"/>
            <a:ext cx="7786397" cy="5839798"/>
          </a:xfrm>
          <a:prstGeom prst="rect">
            <a:avLst/>
          </a:prstGeom>
        </p:spPr>
      </p:pic>
      <p:pic>
        <p:nvPicPr>
          <p:cNvPr id="5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408" y="713300"/>
            <a:ext cx="7786397" cy="5839798"/>
          </a:xfrm>
          <a:prstGeom prst="rect">
            <a:avLst/>
          </a:prstGeom>
        </p:spPr>
      </p:pic>
      <p:pic>
        <p:nvPicPr>
          <p:cNvPr id="6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926" y="1018202"/>
            <a:ext cx="7786397" cy="5839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055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995" y="361764"/>
            <a:ext cx="8506477" cy="6379858"/>
          </a:xfrm>
        </p:spPr>
      </p:pic>
      <p:pic>
        <p:nvPicPr>
          <p:cNvPr id="1026" name="Picture 2" descr="C:\Users\radmin\Desktop\презентация-игра(9)\DSCN079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574" t="22076" r="57574" b="-22076"/>
          <a:stretch/>
        </p:blipFill>
        <p:spPr bwMode="auto">
          <a:xfrm>
            <a:off x="5436096" y="2060848"/>
            <a:ext cx="11571373" cy="8678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3708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7" y="1556792"/>
            <a:ext cx="6268955" cy="4701716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27584" y="476672"/>
            <a:ext cx="7632848" cy="77038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9600" dirty="0" smtClean="0"/>
              <a:t>Продавец</a:t>
            </a:r>
            <a:endParaRPr lang="ru-RU" sz="9600" dirty="0"/>
          </a:p>
        </p:txBody>
      </p:sp>
    </p:spTree>
    <p:extLst>
      <p:ext uri="{BB962C8B-B14F-4D97-AF65-F5344CB8AC3E}">
        <p14:creationId xmlns:p14="http://schemas.microsoft.com/office/powerpoint/2010/main" val="1814283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3184"/>
            <a:ext cx="8453536" cy="6340152"/>
          </a:xfrm>
        </p:spPr>
      </p:pic>
    </p:spTree>
    <p:extLst>
      <p:ext uri="{BB962C8B-B14F-4D97-AF65-F5344CB8AC3E}">
        <p14:creationId xmlns:p14="http://schemas.microsoft.com/office/powerpoint/2010/main" val="2065393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005" y="217494"/>
            <a:ext cx="8314456" cy="6235842"/>
          </a:xfrm>
        </p:spPr>
      </p:pic>
    </p:spTree>
    <p:extLst>
      <p:ext uri="{BB962C8B-B14F-4D97-AF65-F5344CB8AC3E}">
        <p14:creationId xmlns:p14="http://schemas.microsoft.com/office/powerpoint/2010/main" val="3013836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343" y="2100689"/>
            <a:ext cx="6715017" cy="4496663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27584" y="260648"/>
            <a:ext cx="7543800" cy="1648544"/>
          </a:xfrm>
        </p:spPr>
        <p:txBody>
          <a:bodyPr/>
          <a:lstStyle/>
          <a:p>
            <a:r>
              <a:rPr lang="ru-RU" sz="9600" dirty="0" smtClean="0"/>
              <a:t>Пожарный</a:t>
            </a:r>
            <a:endParaRPr lang="ru-RU" sz="9600" dirty="0"/>
          </a:p>
        </p:txBody>
      </p:sp>
    </p:spTree>
    <p:extLst>
      <p:ext uri="{BB962C8B-B14F-4D97-AF65-F5344CB8AC3E}">
        <p14:creationId xmlns:p14="http://schemas.microsoft.com/office/powerpoint/2010/main" val="2091518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379966"/>
            <a:ext cx="7128792" cy="534659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332656"/>
            <a:ext cx="75438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9600" dirty="0" smtClean="0"/>
              <a:t>Повар</a:t>
            </a:r>
            <a:endParaRPr lang="ru-RU" sz="9600" dirty="0"/>
          </a:p>
        </p:txBody>
      </p:sp>
    </p:spTree>
    <p:extLst>
      <p:ext uri="{BB962C8B-B14F-4D97-AF65-F5344CB8AC3E}">
        <p14:creationId xmlns:p14="http://schemas.microsoft.com/office/powerpoint/2010/main" val="923481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984" y="217494"/>
            <a:ext cx="8602488" cy="6451866"/>
          </a:xfrm>
        </p:spPr>
      </p:pic>
    </p:spTree>
    <p:extLst>
      <p:ext uri="{BB962C8B-B14F-4D97-AF65-F5344CB8AC3E}">
        <p14:creationId xmlns:p14="http://schemas.microsoft.com/office/powerpoint/2010/main" val="3080293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805343" y="1196759"/>
            <a:ext cx="6288360" cy="441613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332656"/>
            <a:ext cx="7543800" cy="914400"/>
          </a:xfrm>
        </p:spPr>
        <p:txBody>
          <a:bodyPr>
            <a:normAutofit fontScale="90000"/>
          </a:bodyPr>
          <a:lstStyle/>
          <a:p>
            <a:r>
              <a:rPr lang="ru-RU" sz="9600" dirty="0" smtClean="0"/>
              <a:t>Врач</a:t>
            </a:r>
            <a:endParaRPr lang="ru-RU" sz="9600" dirty="0"/>
          </a:p>
        </p:txBody>
      </p:sp>
    </p:spTree>
    <p:extLst>
      <p:ext uri="{BB962C8B-B14F-4D97-AF65-F5344CB8AC3E}">
        <p14:creationId xmlns:p14="http://schemas.microsoft.com/office/powerpoint/2010/main" val="1708197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984" y="163488"/>
            <a:ext cx="8746504" cy="6559878"/>
          </a:xfrm>
        </p:spPr>
      </p:pic>
    </p:spTree>
    <p:extLst>
      <p:ext uri="{BB962C8B-B14F-4D97-AF65-F5344CB8AC3E}">
        <p14:creationId xmlns:p14="http://schemas.microsoft.com/office/powerpoint/2010/main" val="2722274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332656"/>
            <a:ext cx="8191872" cy="914400"/>
          </a:xfrm>
        </p:spPr>
        <p:txBody>
          <a:bodyPr>
            <a:noAutofit/>
          </a:bodyPr>
          <a:lstStyle/>
          <a:p>
            <a:r>
              <a:rPr lang="ru-RU" sz="6000" dirty="0" smtClean="0"/>
              <a:t>Пастух</a:t>
            </a:r>
            <a:endParaRPr lang="ru-RU" sz="6000" dirty="0"/>
          </a:p>
        </p:txBody>
      </p:sp>
      <p:pic>
        <p:nvPicPr>
          <p:cNvPr id="1026" name="Picture 2" descr="C:\Users\radmin\Desktop\профессии(9)\IMG_617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68760"/>
            <a:ext cx="8159329" cy="5434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8603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509682"/>
            <a:ext cx="6696744" cy="502255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27584" y="404664"/>
            <a:ext cx="7543800" cy="914400"/>
          </a:xfrm>
        </p:spPr>
        <p:txBody>
          <a:bodyPr>
            <a:normAutofit fontScale="90000"/>
          </a:bodyPr>
          <a:lstStyle/>
          <a:p>
            <a:r>
              <a:rPr lang="ru-RU" sz="9600" dirty="0" smtClean="0"/>
              <a:t>Зоотехник</a:t>
            </a:r>
            <a:endParaRPr lang="ru-RU" sz="9600" dirty="0"/>
          </a:p>
        </p:txBody>
      </p:sp>
    </p:spTree>
    <p:extLst>
      <p:ext uri="{BB962C8B-B14F-4D97-AF65-F5344CB8AC3E}">
        <p14:creationId xmlns:p14="http://schemas.microsoft.com/office/powerpoint/2010/main" val="3559078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27584" y="404664"/>
            <a:ext cx="7543800" cy="914400"/>
          </a:xfrm>
        </p:spPr>
        <p:txBody>
          <a:bodyPr/>
          <a:lstStyle/>
          <a:p>
            <a:pPr algn="ctr"/>
            <a:r>
              <a:rPr lang="ru-RU" dirty="0" smtClean="0"/>
              <a:t>Доярка</a:t>
            </a:r>
            <a:endParaRPr lang="ru-RU" dirty="0"/>
          </a:p>
        </p:txBody>
      </p:sp>
      <p:pic>
        <p:nvPicPr>
          <p:cNvPr id="2050" name="Picture 2" descr="C:\Users\radmin\Desktop\профессии(9)\news_text_1930_8382_m63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72816"/>
            <a:ext cx="75057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6893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417415"/>
            <a:ext cx="7344816" cy="535465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404664"/>
            <a:ext cx="75438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9600" dirty="0" smtClean="0"/>
              <a:t>Телятница</a:t>
            </a:r>
            <a:endParaRPr lang="ru-RU" sz="9600" dirty="0"/>
          </a:p>
        </p:txBody>
      </p:sp>
    </p:spTree>
    <p:extLst>
      <p:ext uri="{BB962C8B-B14F-4D97-AF65-F5344CB8AC3E}">
        <p14:creationId xmlns:p14="http://schemas.microsoft.com/office/powerpoint/2010/main" val="3257687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005" y="163488"/>
            <a:ext cx="8410467" cy="6307850"/>
          </a:xfrm>
        </p:spPr>
      </p:pic>
      <p:pic>
        <p:nvPicPr>
          <p:cNvPr id="3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88640"/>
            <a:ext cx="8410467" cy="6307850"/>
          </a:xfrm>
          <a:prstGeom prst="rect">
            <a:avLst/>
          </a:prstGeom>
        </p:spPr>
      </p:pic>
      <p:pic>
        <p:nvPicPr>
          <p:cNvPr id="5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5" y="211801"/>
            <a:ext cx="8410467" cy="6307850"/>
          </a:xfrm>
          <a:prstGeom prst="rect">
            <a:avLst/>
          </a:prstGeom>
        </p:spPr>
      </p:pic>
      <p:pic>
        <p:nvPicPr>
          <p:cNvPr id="6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935" y="364201"/>
            <a:ext cx="8410467" cy="630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577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8592955" cy="6444716"/>
          </a:xfrm>
        </p:spPr>
      </p:pic>
    </p:spTree>
    <p:extLst>
      <p:ext uri="{BB962C8B-B14F-4D97-AF65-F5344CB8AC3E}">
        <p14:creationId xmlns:p14="http://schemas.microsoft.com/office/powerpoint/2010/main" val="1928208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40"/>
            <a:ext cx="8650155" cy="6487616"/>
          </a:xfrm>
        </p:spPr>
      </p:pic>
    </p:spTree>
    <p:extLst>
      <p:ext uri="{BB962C8B-B14F-4D97-AF65-F5344CB8AC3E}">
        <p14:creationId xmlns:p14="http://schemas.microsoft.com/office/powerpoint/2010/main" val="3082119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71600" y="260648"/>
            <a:ext cx="7543800" cy="914400"/>
          </a:xfrm>
        </p:spPr>
        <p:txBody>
          <a:bodyPr>
            <a:normAutofit fontScale="90000"/>
          </a:bodyPr>
          <a:lstStyle/>
          <a:p>
            <a:r>
              <a:rPr lang="ru-RU" sz="9600" dirty="0" smtClean="0"/>
              <a:t>Птичница</a:t>
            </a:r>
            <a:endParaRPr lang="ru-RU" sz="9600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277" y="1257423"/>
            <a:ext cx="8174163" cy="5444577"/>
          </a:xfrm>
        </p:spPr>
      </p:pic>
    </p:spTree>
    <p:extLst>
      <p:ext uri="{BB962C8B-B14F-4D97-AF65-F5344CB8AC3E}">
        <p14:creationId xmlns:p14="http://schemas.microsoft.com/office/powerpoint/2010/main" val="2442060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91" y="946688"/>
            <a:ext cx="8757482" cy="4926084"/>
          </a:xfrm>
        </p:spPr>
      </p:pic>
    </p:spTree>
    <p:extLst>
      <p:ext uri="{BB962C8B-B14F-4D97-AF65-F5344CB8AC3E}">
        <p14:creationId xmlns:p14="http://schemas.microsoft.com/office/powerpoint/2010/main" val="1408691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038" y="620688"/>
            <a:ext cx="8599095" cy="5688632"/>
          </a:xfrm>
        </p:spPr>
      </p:pic>
    </p:spTree>
    <p:extLst>
      <p:ext uri="{BB962C8B-B14F-4D97-AF65-F5344CB8AC3E}">
        <p14:creationId xmlns:p14="http://schemas.microsoft.com/office/powerpoint/2010/main" val="381819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340768"/>
            <a:ext cx="7200800" cy="540060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15616" y="332656"/>
            <a:ext cx="75438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9600" dirty="0" smtClean="0"/>
              <a:t>Тракторист</a:t>
            </a:r>
            <a:endParaRPr lang="ru-RU" sz="9600" dirty="0"/>
          </a:p>
        </p:txBody>
      </p:sp>
    </p:spTree>
    <p:extLst>
      <p:ext uri="{BB962C8B-B14F-4D97-AF65-F5344CB8AC3E}">
        <p14:creationId xmlns:p14="http://schemas.microsoft.com/office/powerpoint/2010/main" val="2038474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476672"/>
            <a:ext cx="7543800" cy="914400"/>
          </a:xfrm>
        </p:spPr>
        <p:txBody>
          <a:bodyPr/>
          <a:lstStyle/>
          <a:p>
            <a:pPr algn="ctr"/>
            <a:r>
              <a:rPr lang="ru-RU" dirty="0" smtClean="0"/>
              <a:t>Комбайнёр</a:t>
            </a:r>
            <a:endParaRPr lang="ru-RU" dirty="0"/>
          </a:p>
        </p:txBody>
      </p:sp>
      <p:pic>
        <p:nvPicPr>
          <p:cNvPr id="3074" name="Picture 2" descr="C:\Users\radmin\Desktop\профессии(9)\1034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88840"/>
            <a:ext cx="8568550" cy="4349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0720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995" y="271500"/>
            <a:ext cx="8506477" cy="6379858"/>
          </a:xfrm>
        </p:spPr>
      </p:pic>
    </p:spTree>
    <p:extLst>
      <p:ext uri="{BB962C8B-B14F-4D97-AF65-F5344CB8AC3E}">
        <p14:creationId xmlns:p14="http://schemas.microsoft.com/office/powerpoint/2010/main" val="1043807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628800"/>
            <a:ext cx="6682275" cy="5011706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543800" cy="914400"/>
          </a:xfrm>
        </p:spPr>
        <p:txBody>
          <a:bodyPr>
            <a:normAutofit fontScale="90000"/>
          </a:bodyPr>
          <a:lstStyle/>
          <a:p>
            <a:r>
              <a:rPr lang="ru-RU" sz="9600" dirty="0" smtClean="0"/>
              <a:t>Распиловщик</a:t>
            </a:r>
            <a:endParaRPr lang="ru-RU" sz="9600" dirty="0"/>
          </a:p>
        </p:txBody>
      </p:sp>
    </p:spTree>
    <p:extLst>
      <p:ext uri="{BB962C8B-B14F-4D97-AF65-F5344CB8AC3E}">
        <p14:creationId xmlns:p14="http://schemas.microsoft.com/office/powerpoint/2010/main" val="341906537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8722501" cy="6541876"/>
          </a:xfrm>
        </p:spPr>
      </p:pic>
    </p:spTree>
    <p:extLst>
      <p:ext uri="{BB962C8B-B14F-4D97-AF65-F5344CB8AC3E}">
        <p14:creationId xmlns:p14="http://schemas.microsoft.com/office/powerpoint/2010/main" val="343327502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139</TotalTime>
  <Words>17</Words>
  <Application>Microsoft Office PowerPoint</Application>
  <PresentationFormat>Экран (4:3)</PresentationFormat>
  <Paragraphs>17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Базовая</vt:lpstr>
      <vt:lpstr>Профессии</vt:lpstr>
      <vt:lpstr>Учитель</vt:lpstr>
      <vt:lpstr>Презентация PowerPoint</vt:lpstr>
      <vt:lpstr>Швея</vt:lpstr>
      <vt:lpstr>Водитель</vt:lpstr>
      <vt:lpstr>Библиотекарь</vt:lpstr>
      <vt:lpstr>Презентация PowerPoint</vt:lpstr>
      <vt:lpstr>Презентация PowerPoint</vt:lpstr>
      <vt:lpstr>Продавец</vt:lpstr>
      <vt:lpstr>Презентация PowerPoint</vt:lpstr>
      <vt:lpstr>Презентация PowerPoint</vt:lpstr>
      <vt:lpstr>Пожарный</vt:lpstr>
      <vt:lpstr>Повар</vt:lpstr>
      <vt:lpstr>Презентация PowerPoint</vt:lpstr>
      <vt:lpstr>Врач</vt:lpstr>
      <vt:lpstr>Презентация PowerPoint</vt:lpstr>
      <vt:lpstr>Пастух</vt:lpstr>
      <vt:lpstr>Зоотехник</vt:lpstr>
      <vt:lpstr>Доярка</vt:lpstr>
      <vt:lpstr>Телятница</vt:lpstr>
      <vt:lpstr>Презентация PowerPoint</vt:lpstr>
      <vt:lpstr>Презентация PowerPoint</vt:lpstr>
      <vt:lpstr>Презентация PowerPoint</vt:lpstr>
      <vt:lpstr>Птичница</vt:lpstr>
      <vt:lpstr>Презентация PowerPoint</vt:lpstr>
      <vt:lpstr>Презентация PowerPoint</vt:lpstr>
      <vt:lpstr>Тракторист</vt:lpstr>
      <vt:lpstr>Комбайнёр</vt:lpstr>
      <vt:lpstr>Презентация PowerPoint</vt:lpstr>
      <vt:lpstr>Распиловщик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Профессии</dc:title>
  <dc:creator>radmin</dc:creator>
  <cp:lastModifiedBy>nady</cp:lastModifiedBy>
  <cp:revision>16</cp:revision>
  <dcterms:created xsi:type="dcterms:W3CDTF">2016-03-27T10:32:51Z</dcterms:created>
  <dcterms:modified xsi:type="dcterms:W3CDTF">2018-09-29T19:35:14Z</dcterms:modified>
</cp:coreProperties>
</file>