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notesMasterIdLst>
    <p:notesMasterId r:id="rId20"/>
  </p:notesMasterIdLst>
  <p:sldIdLst>
    <p:sldId id="271" r:id="rId2"/>
    <p:sldId id="272"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3"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53"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51C12C-F0EE-4561-9998-5238F1F47116}" type="datetimeFigureOut">
              <a:rPr lang="ru-RU" smtClean="0"/>
              <a:t>20.10.2021</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BD6771-78CA-4E04-93E2-09755B746775}" type="slidenum">
              <a:rPr lang="ru-RU" smtClean="0"/>
              <a:t>‹#›</a:t>
            </a:fld>
            <a:endParaRPr lang="ru-RU"/>
          </a:p>
        </p:txBody>
      </p:sp>
    </p:spTree>
    <p:extLst>
      <p:ext uri="{BB962C8B-B14F-4D97-AF65-F5344CB8AC3E}">
        <p14:creationId xmlns:p14="http://schemas.microsoft.com/office/powerpoint/2010/main" val="1347065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2BD6771-78CA-4E04-93E2-09755B746775}" type="slidenum">
              <a:rPr lang="ru-RU" smtClean="0"/>
              <a:t>17</a:t>
            </a:fld>
            <a:endParaRPr lang="ru-RU"/>
          </a:p>
        </p:txBody>
      </p:sp>
    </p:spTree>
    <p:extLst>
      <p:ext uri="{BB962C8B-B14F-4D97-AF65-F5344CB8AC3E}">
        <p14:creationId xmlns:p14="http://schemas.microsoft.com/office/powerpoint/2010/main" val="4057334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86890C1-8A7F-4761-BFF2-396E5FD823A7}" type="datetimeFigureOut">
              <a:rPr lang="ru-RU" smtClean="0"/>
              <a:t>20.10.2021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4239783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86890C1-8A7F-4761-BFF2-396E5FD823A7}" type="datetimeFigureOut">
              <a:rPr lang="ru-RU" smtClean="0"/>
              <a:t>20.10.2021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2823268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86890C1-8A7F-4761-BFF2-396E5FD823A7}" type="datetimeFigureOut">
              <a:rPr lang="ru-RU" smtClean="0"/>
              <a:t>20.10.2021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2375220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86890C1-8A7F-4761-BFF2-396E5FD823A7}" type="datetimeFigureOut">
              <a:rPr lang="ru-RU" smtClean="0"/>
              <a:t>20.10.2021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3487675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86890C1-8A7F-4761-BFF2-396E5FD823A7}" type="datetimeFigureOut">
              <a:rPr lang="ru-RU" smtClean="0"/>
              <a:t>20.10.2021</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3064357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86890C1-8A7F-4761-BFF2-396E5FD823A7}" type="datetimeFigureOut">
              <a:rPr lang="ru-RU" smtClean="0"/>
              <a:t>20.10.2021</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3893322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6890C1-8A7F-4761-BFF2-396E5FD823A7}" type="datetimeFigureOut">
              <a:rPr lang="ru-RU" smtClean="0"/>
              <a:t>20.10.2021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2985056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86890C1-8A7F-4761-BFF2-396E5FD823A7}" type="datetimeFigureOut">
              <a:rPr lang="ru-RU" smtClean="0"/>
              <a:t>20.10.2021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12014585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86890C1-8A7F-4761-BFF2-396E5FD823A7}" type="datetimeFigureOut">
              <a:rPr lang="ru-RU" smtClean="0"/>
              <a:t>20.10.2021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4037550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86890C1-8A7F-4761-BFF2-396E5FD823A7}" type="datetimeFigureOut">
              <a:rPr lang="ru-RU" smtClean="0"/>
              <a:t>20.10.2021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912019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86890C1-8A7F-4761-BFF2-396E5FD823A7}" type="datetimeFigureOut">
              <a:rPr lang="ru-RU" smtClean="0"/>
              <a:t>20.10.2021</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9407AF9-E45F-49C1-9C9E-577D03833959}" type="slidenum">
              <a:rPr lang="ru-RU" smtClean="0"/>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83544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86890C1-8A7F-4761-BFF2-396E5FD823A7}" type="datetimeFigureOut">
              <a:rPr lang="ru-RU" smtClean="0"/>
              <a:t>20.10.2021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806885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86890C1-8A7F-4761-BFF2-396E5FD823A7}" type="datetimeFigureOut">
              <a:rPr lang="ru-RU" smtClean="0"/>
              <a:t>20.10.2021</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9407AF9-E45F-49C1-9C9E-577D03833959}" type="slidenum">
              <a:rPr lang="ru-RU" smtClean="0"/>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723358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86890C1-8A7F-4761-BFF2-396E5FD823A7}" type="datetimeFigureOut">
              <a:rPr lang="ru-RU" smtClean="0"/>
              <a:t>20.10.2021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355079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86890C1-8A7F-4761-BFF2-396E5FD823A7}" type="datetimeFigureOut">
              <a:rPr lang="ru-RU" smtClean="0"/>
              <a:t>20.10.2021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5031680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86890C1-8A7F-4761-BFF2-396E5FD823A7}" type="datetimeFigureOut">
              <a:rPr lang="ru-RU" smtClean="0"/>
              <a:t>20.10.2021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407AF9-E45F-49C1-9C9E-577D03833959}" type="slidenum">
              <a:rPr lang="ru-RU" smtClean="0"/>
              <a:t>‹#›</a:t>
            </a:fld>
            <a:endParaRPr lang="ru-RU"/>
          </a:p>
        </p:txBody>
      </p:sp>
    </p:spTree>
    <p:extLst>
      <p:ext uri="{BB962C8B-B14F-4D97-AF65-F5344CB8AC3E}">
        <p14:creationId xmlns:p14="http://schemas.microsoft.com/office/powerpoint/2010/main" val="1498732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B86890C1-8A7F-4761-BFF2-396E5FD823A7}" type="datetimeFigureOut">
              <a:rPr lang="ru-RU" smtClean="0"/>
              <a:t>20.10.2021</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79407AF9-E45F-49C1-9C9E-577D03833959}" type="slidenum">
              <a:rPr lang="ru-RU" smtClean="0"/>
              <a:t>‹#›</a:t>
            </a:fld>
            <a:endParaRPr lang="ru-RU"/>
          </a:p>
        </p:txBody>
      </p:sp>
    </p:spTree>
    <p:extLst>
      <p:ext uri="{BB962C8B-B14F-4D97-AF65-F5344CB8AC3E}">
        <p14:creationId xmlns:p14="http://schemas.microsoft.com/office/powerpoint/2010/main" val="3488779528"/>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39552" y="1484784"/>
            <a:ext cx="8448953" cy="2585323"/>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How do you know English – speaking countries</a:t>
            </a:r>
            <a:r>
              <a:rPr lang="en-US" sz="5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20788727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87624" y="620688"/>
            <a:ext cx="7704856" cy="5613845"/>
          </a:xfrm>
          <a:prstGeom prst="rect">
            <a:avLst/>
          </a:prstGeom>
        </p:spPr>
        <p:txBody>
          <a:bodyPr wrap="square">
            <a:spAutoFit/>
          </a:bodyPr>
          <a:lstStyle/>
          <a:p>
            <a:pPr indent="450215">
              <a:lnSpc>
                <a:spcPct val="115000"/>
              </a:lnSpc>
              <a:spcAft>
                <a:spcPts val="0"/>
              </a:spcAft>
            </a:pPr>
            <a:r>
              <a:rPr lang="ru-RU" sz="2400" b="1" i="1"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Цель:</a:t>
            </a:r>
            <a:r>
              <a:rPr lang="ru-RU" sz="2400" dirty="0">
                <a:latin typeface="Times New Roman" panose="02020603050405020304" pitchFamily="18" charset="0"/>
                <a:ea typeface="Calibri" panose="020F0502020204030204" pitchFamily="34" charset="0"/>
                <a:cs typeface="Times New Roman" panose="02020603050405020304" pitchFamily="18" charset="0"/>
              </a:rPr>
              <a:t> расширение и углубление знаний </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страноведческого характера у обучающихся.</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nSpc>
                <a:spcPct val="115000"/>
              </a:lnSpc>
              <a:spcAft>
                <a:spcPts val="0"/>
              </a:spcAft>
            </a:pP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i="1"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Задачи</a:t>
            </a:r>
            <a:r>
              <a:rPr lang="ru-RU" sz="2400" b="1" i="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п</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овышение мотивации обучающихся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к изучению английского языка;</a:t>
            </a:r>
          </a:p>
          <a:p>
            <a:pPr marL="342900" lvl="0" indent="-342900">
              <a:lnSpc>
                <a:spcPct val="115000"/>
              </a:lnSpc>
              <a:spcAft>
                <a:spcPts val="0"/>
              </a:spcAft>
              <a:buFont typeface="Symbol" panose="05050102010706020507" pitchFamily="18" charset="2"/>
              <a:buChar char=""/>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всестороннее развитие личности, включая интеллектуальную, эмоционально-волевую и духовно-нравственную сферы;</a:t>
            </a:r>
          </a:p>
          <a:p>
            <a:pPr marL="342900" lvl="0" indent="-342900">
              <a:lnSpc>
                <a:spcPct val="115000"/>
              </a:lnSpc>
              <a:spcAft>
                <a:spcPts val="0"/>
              </a:spcAft>
              <a:buFont typeface="Symbol" panose="05050102010706020507" pitchFamily="18" charset="2"/>
              <a:buChar char=""/>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развитие творческих способностей обучающихся, самостоятельности, эстетичных вкусов;</a:t>
            </a:r>
          </a:p>
          <a:p>
            <a:pPr marL="342900" lvl="0" indent="-342900">
              <a:lnSpc>
                <a:spcPct val="115000"/>
              </a:lnSpc>
              <a:spcAft>
                <a:spcPts val="0"/>
              </a:spcAft>
              <a:buFont typeface="Symbol" panose="05050102010706020507" pitchFamily="18" charset="2"/>
              <a:buChar char=""/>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воспитание любви и уважения к культурному наследию стран, язык которых изучается.</a:t>
            </a:r>
          </a:p>
          <a:p>
            <a:pPr>
              <a:lnSpc>
                <a:spcPct val="115000"/>
              </a:lnSpc>
              <a:spcAft>
                <a:spcPts val="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2260257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4804465" y="-36734"/>
            <a:ext cx="4339535" cy="6894734"/>
          </a:xfrm>
          <a:prstGeom prst="rect">
            <a:avLst/>
          </a:prstGeom>
          <a:noFill/>
          <a:ln w="9525">
            <a:noFill/>
            <a:miter lim="800000"/>
            <a:headEnd/>
            <a:tailEnd/>
          </a:ln>
        </p:spPr>
      </p:pic>
      <p:sp>
        <p:nvSpPr>
          <p:cNvPr id="6" name="TextBox 5"/>
          <p:cNvSpPr txBox="1"/>
          <p:nvPr/>
        </p:nvSpPr>
        <p:spPr>
          <a:xfrm>
            <a:off x="1070295" y="889318"/>
            <a:ext cx="3571900" cy="5324535"/>
          </a:xfrm>
          <a:prstGeom prst="rect">
            <a:avLst/>
          </a:prstGeom>
          <a:noFill/>
        </p:spPr>
        <p:txBody>
          <a:bodyPr wrap="square" rtlCol="0">
            <a:spAutoFit/>
          </a:bodyPr>
          <a:lstStyle/>
          <a:p>
            <a:pPr algn="just"/>
            <a:r>
              <a:rPr lang="en-US" sz="2000" dirty="0" smtClean="0">
                <a:solidFill>
                  <a:srgbClr val="002060"/>
                </a:solidFill>
                <a:latin typeface="Times New Roman" pitchFamily="18" charset="0"/>
                <a:cs typeface="Times New Roman" pitchFamily="18" charset="0"/>
              </a:rPr>
              <a:t>It is a 102-store</a:t>
            </a:r>
            <a:r>
              <a:rPr lang="en-US" sz="2000" dirty="0">
                <a:solidFill>
                  <a:srgbClr val="002060"/>
                </a:solidFill>
                <a:latin typeface="Times New Roman" pitchFamily="18" charset="0"/>
                <a:cs typeface="Times New Roman" pitchFamily="18" charset="0"/>
              </a:rPr>
              <a:t>y</a:t>
            </a:r>
            <a:r>
              <a:rPr lang="en-US" sz="2000" dirty="0" smtClean="0">
                <a:solidFill>
                  <a:srgbClr val="002060"/>
                </a:solidFill>
                <a:latin typeface="Times New Roman" pitchFamily="18" charset="0"/>
                <a:cs typeface="Times New Roman" pitchFamily="18" charset="0"/>
              </a:rPr>
              <a:t> skyscraper </a:t>
            </a:r>
            <a:r>
              <a:rPr lang="en-US" sz="2000" dirty="0">
                <a:solidFill>
                  <a:srgbClr val="002060"/>
                </a:solidFill>
                <a:latin typeface="Times New Roman" pitchFamily="18" charset="0"/>
                <a:cs typeface="Times New Roman" pitchFamily="18" charset="0"/>
              </a:rPr>
              <a:t>located in</a:t>
            </a:r>
            <a:r>
              <a:rPr lang="en-US" sz="2000" dirty="0">
                <a:solidFill>
                  <a:srgbClr val="002060"/>
                </a:solidFill>
              </a:rPr>
              <a:t> </a:t>
            </a:r>
            <a:r>
              <a:rPr lang="en-US" sz="2000" dirty="0" smtClean="0">
                <a:solidFill>
                  <a:srgbClr val="002060"/>
                </a:solidFill>
                <a:latin typeface="Times New Roman" pitchFamily="18" charset="0"/>
                <a:cs typeface="Times New Roman" pitchFamily="18" charset="0"/>
              </a:rPr>
              <a:t>Midtown Manhattan. </a:t>
            </a:r>
            <a:r>
              <a:rPr lang="en-US" sz="2000" dirty="0">
                <a:solidFill>
                  <a:srgbClr val="002060"/>
                </a:solidFill>
                <a:latin typeface="Times New Roman" pitchFamily="18" charset="0"/>
                <a:cs typeface="Times New Roman" pitchFamily="18" charset="0"/>
              </a:rPr>
              <a:t>It stood as the </a:t>
            </a:r>
            <a:r>
              <a:rPr lang="en-US" sz="2000" dirty="0" smtClean="0">
                <a:solidFill>
                  <a:srgbClr val="002060"/>
                </a:solidFill>
                <a:latin typeface="Times New Roman" pitchFamily="18" charset="0"/>
                <a:cs typeface="Times New Roman" pitchFamily="18" charset="0"/>
              </a:rPr>
              <a:t>world`s tallest building</a:t>
            </a:r>
            <a:r>
              <a:rPr lang="en-US" sz="2000" dirty="0">
                <a:solidFill>
                  <a:srgbClr val="002060"/>
                </a:solidFill>
                <a:latin typeface="Times New Roman" pitchFamily="18" charset="0"/>
                <a:cs typeface="Times New Roman" pitchFamily="18" charset="0"/>
              </a:rPr>
              <a:t> for 40 years, from its completion in 1931 until construction of the </a:t>
            </a:r>
            <a:r>
              <a:rPr lang="en-US" sz="2000" dirty="0" smtClean="0">
                <a:solidFill>
                  <a:srgbClr val="002060"/>
                </a:solidFill>
                <a:latin typeface="Times New Roman" pitchFamily="18" charset="0"/>
                <a:cs typeface="Times New Roman" pitchFamily="18" charset="0"/>
              </a:rPr>
              <a:t>World Trade Center's </a:t>
            </a:r>
            <a:r>
              <a:rPr lang="en-US" sz="2000" dirty="0">
                <a:solidFill>
                  <a:srgbClr val="002060"/>
                </a:solidFill>
                <a:latin typeface="Times New Roman" pitchFamily="18" charset="0"/>
                <a:cs typeface="Times New Roman" pitchFamily="18" charset="0"/>
              </a:rPr>
              <a:t>North Tower was completed in 1972. Now it is currently the </a:t>
            </a:r>
            <a:r>
              <a:rPr lang="en-US" sz="2000" dirty="0" smtClean="0">
                <a:solidFill>
                  <a:srgbClr val="002060"/>
                </a:solidFill>
                <a:latin typeface="Times New Roman" pitchFamily="18" charset="0"/>
                <a:cs typeface="Times New Roman" pitchFamily="18" charset="0"/>
              </a:rPr>
              <a:t>third-tallest completed skyscraper in the United States</a:t>
            </a:r>
            <a:r>
              <a:rPr lang="en-US" sz="2000" dirty="0">
                <a:solidFill>
                  <a:srgbClr val="002060"/>
                </a:solidFill>
                <a:latin typeface="Times New Roman" pitchFamily="18" charset="0"/>
                <a:cs typeface="Times New Roman" pitchFamily="18" charset="0"/>
              </a:rPr>
              <a:t> and the </a:t>
            </a:r>
            <a:r>
              <a:rPr lang="en-US" sz="2000" dirty="0" smtClean="0">
                <a:solidFill>
                  <a:srgbClr val="002060"/>
                </a:solidFill>
                <a:latin typeface="Times New Roman" pitchFamily="18" charset="0"/>
                <a:cs typeface="Times New Roman" pitchFamily="18" charset="0"/>
              </a:rPr>
              <a:t> 22</a:t>
            </a:r>
            <a:r>
              <a:rPr lang="en-US" sz="2000" baseline="30000" dirty="0" smtClean="0">
                <a:solidFill>
                  <a:srgbClr val="002060"/>
                </a:solidFill>
                <a:latin typeface="Times New Roman" pitchFamily="18" charset="0"/>
                <a:cs typeface="Times New Roman" pitchFamily="18" charset="0"/>
              </a:rPr>
              <a:t>nd</a:t>
            </a:r>
            <a:r>
              <a:rPr lang="en-US" sz="2000" dirty="0">
                <a:solidFill>
                  <a:srgbClr val="002060"/>
                </a:solidFill>
                <a:latin typeface="Times New Roman" pitchFamily="18" charset="0"/>
                <a:cs typeface="Times New Roman" pitchFamily="18" charset="0"/>
              </a:rPr>
              <a:t>-</a:t>
            </a:r>
            <a:r>
              <a:rPr lang="en-US" sz="2000" dirty="0" smtClean="0">
                <a:solidFill>
                  <a:srgbClr val="002060"/>
                </a:solidFill>
                <a:latin typeface="Times New Roman" pitchFamily="18" charset="0"/>
                <a:cs typeface="Times New Roman" pitchFamily="18" charset="0"/>
              </a:rPr>
              <a:t>tallest in the world. It is:</a:t>
            </a:r>
            <a:endParaRPr lang="ru-RU" sz="2000" dirty="0" smtClean="0">
              <a:solidFill>
                <a:srgbClr val="002060"/>
              </a:solidFill>
              <a:latin typeface="Times New Roman" pitchFamily="18" charset="0"/>
              <a:cs typeface="Times New Roman" pitchFamily="18" charset="0"/>
            </a:endParaRPr>
          </a:p>
          <a:p>
            <a:pPr algn="just"/>
            <a:endParaRPr lang="en-US" sz="2000" dirty="0" smtClean="0">
              <a:solidFill>
                <a:srgbClr val="002060"/>
              </a:solidFill>
              <a:latin typeface="Times New Roman" pitchFamily="18" charset="0"/>
              <a:cs typeface="Times New Roman" pitchFamily="18" charset="0"/>
            </a:endParaRPr>
          </a:p>
          <a:p>
            <a:pPr lvl="0" algn="just">
              <a:buFont typeface="Wingdings" pitchFamily="2" charset="2"/>
              <a:buChar char="v"/>
            </a:pPr>
            <a:r>
              <a:rPr lang="en-US" sz="2000" dirty="0" smtClean="0">
                <a:solidFill>
                  <a:srgbClr val="002060"/>
                </a:solidFill>
                <a:latin typeface="Times New Roman" pitchFamily="18" charset="0"/>
                <a:cs typeface="Times New Roman" pitchFamily="18" charset="0"/>
              </a:rPr>
              <a:t> </a:t>
            </a:r>
            <a:r>
              <a:rPr lang="en-US" sz="2000" dirty="0">
                <a:solidFill>
                  <a:srgbClr val="002060"/>
                </a:solidFill>
                <a:latin typeface="Times New Roman" pitchFamily="18" charset="0"/>
                <a:cs typeface="Times New Roman" pitchFamily="18" charset="0"/>
              </a:rPr>
              <a:t>Chrysler Building</a:t>
            </a:r>
            <a:endParaRPr lang="ru-RU" sz="2000" dirty="0">
              <a:solidFill>
                <a:srgbClr val="002060"/>
              </a:solidFill>
              <a:latin typeface="Times New Roman" pitchFamily="18" charset="0"/>
              <a:cs typeface="Times New Roman" pitchFamily="18" charset="0"/>
            </a:endParaRPr>
          </a:p>
          <a:p>
            <a:pPr algn="just">
              <a:buFont typeface="Wingdings" pitchFamily="2" charset="2"/>
              <a:buChar char="v"/>
            </a:pPr>
            <a:r>
              <a:rPr lang="en-US" sz="2000" dirty="0" smtClean="0">
                <a:solidFill>
                  <a:srgbClr val="002060"/>
                </a:solidFill>
                <a:latin typeface="Times New Roman" pitchFamily="18" charset="0"/>
                <a:cs typeface="Times New Roman" pitchFamily="18" charset="0"/>
              </a:rPr>
              <a:t> </a:t>
            </a:r>
            <a:r>
              <a:rPr lang="en-US" sz="2000" dirty="0">
                <a:solidFill>
                  <a:srgbClr val="002060"/>
                </a:solidFill>
                <a:latin typeface="Times New Roman" pitchFamily="18" charset="0"/>
                <a:cs typeface="Times New Roman" pitchFamily="18" charset="0"/>
              </a:rPr>
              <a:t>the </a:t>
            </a:r>
            <a:r>
              <a:rPr lang="en-US" sz="2000" dirty="0" smtClean="0">
                <a:solidFill>
                  <a:srgbClr val="002060"/>
                </a:solidFill>
                <a:latin typeface="Times New Roman" pitchFamily="18" charset="0"/>
                <a:cs typeface="Times New Roman" pitchFamily="18" charset="0"/>
              </a:rPr>
              <a:t>Willis Tower</a:t>
            </a:r>
          </a:p>
          <a:p>
            <a:pPr lvl="0" algn="just">
              <a:buFont typeface="Wingdings" pitchFamily="2" charset="2"/>
              <a:buChar char="v"/>
            </a:pPr>
            <a:r>
              <a:rPr lang="en-US" sz="2000" dirty="0">
                <a:solidFill>
                  <a:srgbClr val="002060"/>
                </a:solidFill>
                <a:latin typeface="Times New Roman" pitchFamily="18" charset="0"/>
                <a:cs typeface="Times New Roman" pitchFamily="18" charset="0"/>
              </a:rPr>
              <a:t> the Empire State Building </a:t>
            </a:r>
            <a:endParaRPr lang="ru-RU" sz="2000" dirty="0">
              <a:solidFill>
                <a:srgbClr val="002060"/>
              </a:solidFill>
              <a:latin typeface="Times New Roman" pitchFamily="18" charset="0"/>
              <a:cs typeface="Times New Roman" pitchFamily="18" charset="0"/>
            </a:endParaRPr>
          </a:p>
          <a:p>
            <a:pPr algn="just">
              <a:buFont typeface="Wingdings" pitchFamily="2" charset="2"/>
              <a:buChar char="v"/>
            </a:pPr>
            <a:r>
              <a:rPr lang="en-US" sz="2000" dirty="0" smtClean="0">
                <a:solidFill>
                  <a:srgbClr val="002060"/>
                </a:solidFill>
                <a:latin typeface="Times New Roman" pitchFamily="18" charset="0"/>
                <a:cs typeface="Times New Roman" pitchFamily="18" charset="0"/>
              </a:rPr>
              <a:t> </a:t>
            </a:r>
            <a:r>
              <a:rPr lang="en-US" sz="2000" dirty="0">
                <a:solidFill>
                  <a:srgbClr val="002060"/>
                </a:solidFill>
                <a:latin typeface="Times New Roman" pitchFamily="18" charset="0"/>
                <a:cs typeface="Times New Roman" pitchFamily="18" charset="0"/>
              </a:rPr>
              <a:t>the Sears Tower </a:t>
            </a:r>
            <a:endParaRPr lang="ru-RU" sz="2000" dirty="0">
              <a:solidFill>
                <a:srgbClr val="002060"/>
              </a:solidFill>
              <a:latin typeface="Times New Roman" pitchFamily="18" charset="0"/>
              <a:cs typeface="Times New Roman" pitchFamily="18" charset="0"/>
            </a:endParaRPr>
          </a:p>
        </p:txBody>
      </p:sp>
      <p:sp>
        <p:nvSpPr>
          <p:cNvPr id="2" name="TextBox 1"/>
          <p:cNvSpPr txBox="1"/>
          <p:nvPr/>
        </p:nvSpPr>
        <p:spPr>
          <a:xfrm>
            <a:off x="1070295" y="427653"/>
            <a:ext cx="338554"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1</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4857752" y="1643050"/>
            <a:ext cx="4031067" cy="2794062"/>
          </a:xfrm>
          <a:prstGeom prst="rect">
            <a:avLst/>
          </a:prstGeom>
          <a:noFill/>
          <a:ln w="9525">
            <a:noFill/>
            <a:miter lim="800000"/>
            <a:headEnd/>
            <a:tailEnd/>
          </a:ln>
        </p:spPr>
      </p:pic>
      <p:sp>
        <p:nvSpPr>
          <p:cNvPr id="5" name="TextBox 4"/>
          <p:cNvSpPr txBox="1"/>
          <p:nvPr/>
        </p:nvSpPr>
        <p:spPr>
          <a:xfrm>
            <a:off x="1405216" y="960081"/>
            <a:ext cx="3214710" cy="4524315"/>
          </a:xfrm>
          <a:prstGeom prst="rect">
            <a:avLst/>
          </a:prstGeom>
          <a:noFill/>
        </p:spPr>
        <p:txBody>
          <a:bodyPr wrap="square" rtlCol="0">
            <a:spAutoFit/>
          </a:bodyPr>
          <a:lstStyle/>
          <a:p>
            <a:pPr algn="just"/>
            <a:r>
              <a:rPr lang="en-US" sz="2400" dirty="0">
                <a:solidFill>
                  <a:srgbClr val="002060"/>
                </a:solidFill>
                <a:latin typeface="Times New Roman" pitchFamily="18" charset="0"/>
                <a:cs typeface="Times New Roman" pitchFamily="18" charset="0"/>
              </a:rPr>
              <a:t>American flag has several </a:t>
            </a:r>
            <a:r>
              <a:rPr lang="en-US" sz="2400" dirty="0" smtClean="0">
                <a:solidFill>
                  <a:srgbClr val="002060"/>
                </a:solidFill>
                <a:latin typeface="Times New Roman" pitchFamily="18" charset="0"/>
                <a:cs typeface="Times New Roman" pitchFamily="18" charset="0"/>
              </a:rPr>
              <a:t>most </a:t>
            </a:r>
            <a:r>
              <a:rPr lang="en-US" sz="2400" dirty="0">
                <a:solidFill>
                  <a:srgbClr val="002060"/>
                </a:solidFill>
                <a:latin typeface="Times New Roman" pitchFamily="18" charset="0"/>
                <a:cs typeface="Times New Roman" pitchFamily="18" charset="0"/>
              </a:rPr>
              <a:t>popular names. Which one of the following is not the name of the United States` flag</a:t>
            </a:r>
            <a:r>
              <a:rPr lang="en-US" sz="2400" dirty="0" smtClean="0">
                <a:solidFill>
                  <a:srgbClr val="002060"/>
                </a:solidFill>
                <a:latin typeface="Times New Roman" pitchFamily="18" charset="0"/>
                <a:cs typeface="Times New Roman" pitchFamily="18" charset="0"/>
              </a:rPr>
              <a:t>?</a:t>
            </a:r>
            <a:endParaRPr lang="ru-RU" sz="2400" dirty="0" smtClean="0">
              <a:solidFill>
                <a:srgbClr val="002060"/>
              </a:solidFill>
              <a:latin typeface="Times New Roman" pitchFamily="18" charset="0"/>
              <a:cs typeface="Times New Roman" pitchFamily="18" charset="0"/>
            </a:endParaRPr>
          </a:p>
          <a:p>
            <a:pPr algn="just"/>
            <a:endParaRPr lang="ru-RU" sz="2400" dirty="0" smtClean="0">
              <a:solidFill>
                <a:srgbClr val="002060"/>
              </a:solidFill>
              <a:latin typeface="Times New Roman" pitchFamily="18" charset="0"/>
              <a:cs typeface="Times New Roman" pitchFamily="18" charset="0"/>
            </a:endParaRPr>
          </a:p>
          <a:p>
            <a:pPr algn="just"/>
            <a:endParaRPr lang="ru-RU" sz="2400" dirty="0">
              <a:solidFill>
                <a:srgbClr val="002060"/>
              </a:solidFill>
              <a:latin typeface="Times New Roman" pitchFamily="18" charset="0"/>
              <a:cs typeface="Times New Roman" pitchFamily="18" charset="0"/>
            </a:endParaRPr>
          </a:p>
          <a:p>
            <a:pPr lvl="0">
              <a:buFont typeface="Wingdings" pitchFamily="2" charset="2"/>
              <a:buChar char="v"/>
            </a:pPr>
            <a:r>
              <a:rPr lang="ru-RU" sz="2400" dirty="0" smtClean="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Union Jack</a:t>
            </a:r>
            <a:endParaRPr lang="ru-RU" sz="2400" dirty="0" smtClean="0">
              <a:solidFill>
                <a:srgbClr val="002060"/>
              </a:solidFill>
              <a:latin typeface="Times New Roman" pitchFamily="18" charset="0"/>
              <a:cs typeface="Times New Roman" pitchFamily="18" charset="0"/>
            </a:endParaRPr>
          </a:p>
          <a:p>
            <a:pPr lvl="0">
              <a:buFont typeface="Wingdings" pitchFamily="2" charset="2"/>
              <a:buChar char="v"/>
            </a:pPr>
            <a:r>
              <a:rPr lang="ru-RU" sz="2400" dirty="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Grand </a:t>
            </a:r>
            <a:r>
              <a:rPr lang="en-US" sz="2400" dirty="0">
                <a:solidFill>
                  <a:srgbClr val="002060"/>
                </a:solidFill>
                <a:latin typeface="Times New Roman" pitchFamily="18" charset="0"/>
                <a:cs typeface="Times New Roman" pitchFamily="18" charset="0"/>
              </a:rPr>
              <a:t>Union </a:t>
            </a:r>
            <a:r>
              <a:rPr lang="en-US" sz="2400" dirty="0" smtClean="0">
                <a:solidFill>
                  <a:srgbClr val="002060"/>
                </a:solidFill>
                <a:latin typeface="Times New Roman" pitchFamily="18" charset="0"/>
                <a:cs typeface="Times New Roman" pitchFamily="18" charset="0"/>
              </a:rPr>
              <a:t>Flag</a:t>
            </a:r>
            <a:endParaRPr lang="ru-RU" sz="2400" dirty="0" smtClean="0">
              <a:solidFill>
                <a:srgbClr val="002060"/>
              </a:solidFill>
              <a:latin typeface="Times New Roman" pitchFamily="18" charset="0"/>
              <a:cs typeface="Times New Roman" pitchFamily="18" charset="0"/>
            </a:endParaRPr>
          </a:p>
          <a:p>
            <a:pPr lvl="0">
              <a:buFont typeface="Wingdings" pitchFamily="2" charset="2"/>
              <a:buChar char="v"/>
            </a:pPr>
            <a:r>
              <a:rPr lang="ru-RU" sz="2400" dirty="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Stars </a:t>
            </a:r>
            <a:r>
              <a:rPr lang="en-US" sz="2400" dirty="0">
                <a:solidFill>
                  <a:srgbClr val="002060"/>
                </a:solidFill>
                <a:latin typeface="Times New Roman" pitchFamily="18" charset="0"/>
                <a:cs typeface="Times New Roman" pitchFamily="18" charset="0"/>
              </a:rPr>
              <a:t>and </a:t>
            </a:r>
            <a:r>
              <a:rPr lang="en-US" sz="2400" dirty="0" smtClean="0">
                <a:solidFill>
                  <a:srgbClr val="002060"/>
                </a:solidFill>
                <a:latin typeface="Times New Roman" pitchFamily="18" charset="0"/>
                <a:cs typeface="Times New Roman" pitchFamily="18" charset="0"/>
              </a:rPr>
              <a:t>Stripes</a:t>
            </a:r>
            <a:endParaRPr lang="ru-RU" sz="2400" dirty="0" smtClean="0">
              <a:solidFill>
                <a:srgbClr val="002060"/>
              </a:solidFill>
              <a:latin typeface="Times New Roman" pitchFamily="18" charset="0"/>
              <a:cs typeface="Times New Roman" pitchFamily="18" charset="0"/>
            </a:endParaRPr>
          </a:p>
          <a:p>
            <a:pPr lvl="0">
              <a:buFont typeface="Wingdings" pitchFamily="2" charset="2"/>
              <a:buChar char="v"/>
            </a:pPr>
            <a:r>
              <a:rPr lang="ru-RU" sz="2400" dirty="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Star-Spangled </a:t>
            </a:r>
            <a:r>
              <a:rPr lang="en-US" sz="2400" dirty="0">
                <a:solidFill>
                  <a:srgbClr val="002060"/>
                </a:solidFill>
                <a:latin typeface="Times New Roman" pitchFamily="18" charset="0"/>
                <a:cs typeface="Times New Roman" pitchFamily="18" charset="0"/>
              </a:rPr>
              <a:t>Banner</a:t>
            </a:r>
            <a:endParaRPr lang="ru-RU" sz="2400" dirty="0">
              <a:solidFill>
                <a:srgbClr val="002060"/>
              </a:solidFill>
              <a:latin typeface="Times New Roman" pitchFamily="18" charset="0"/>
              <a:cs typeface="Times New Roman" pitchFamily="18" charset="0"/>
            </a:endParaRPr>
          </a:p>
        </p:txBody>
      </p:sp>
      <p:sp>
        <p:nvSpPr>
          <p:cNvPr id="6" name="TextBox 5"/>
          <p:cNvSpPr txBox="1"/>
          <p:nvPr/>
        </p:nvSpPr>
        <p:spPr>
          <a:xfrm>
            <a:off x="1405216" y="476672"/>
            <a:ext cx="338554" cy="461665"/>
          </a:xfrm>
          <a:prstGeom prst="rect">
            <a:avLst/>
          </a:prstGeom>
          <a:noFill/>
        </p:spPr>
        <p:txBody>
          <a:bodyPr wrap="none" rtlCol="0">
            <a:spAutoFit/>
          </a:bodyPr>
          <a:lstStyle/>
          <a:p>
            <a:r>
              <a:rPr lang="ru-RU" sz="2400" b="1" dirty="0">
                <a:solidFill>
                  <a:schemeClr val="accent1"/>
                </a:solidFill>
                <a:latin typeface="Times New Roman" panose="02020603050405020304" pitchFamily="18" charset="0"/>
                <a:cs typeface="Times New Roman" panose="02020603050405020304" pitchFamily="18" charset="0"/>
              </a:rPr>
              <a:t>2</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75656" y="1124744"/>
            <a:ext cx="4000528" cy="4154984"/>
          </a:xfrm>
          <a:prstGeom prst="rect">
            <a:avLst/>
          </a:prstGeom>
          <a:noFill/>
        </p:spPr>
        <p:txBody>
          <a:bodyPr wrap="square" rtlCol="0">
            <a:spAutoFit/>
          </a:bodyPr>
          <a:lstStyle/>
          <a:p>
            <a:pPr algn="just"/>
            <a:r>
              <a:rPr lang="en-US" sz="2400" dirty="0">
                <a:solidFill>
                  <a:srgbClr val="002060"/>
                </a:solidFill>
                <a:latin typeface="Times New Roman" pitchFamily="18" charset="0"/>
                <a:cs typeface="Times New Roman" pitchFamily="18" charset="0"/>
              </a:rPr>
              <a:t>It is known that 50 stars on the US flag represent 50 states of the country.   What can you say about 13 stripes on it? What do they mean</a:t>
            </a:r>
            <a:r>
              <a:rPr lang="en-US" sz="2400" dirty="0" smtClean="0">
                <a:solidFill>
                  <a:srgbClr val="002060"/>
                </a:solidFill>
                <a:latin typeface="Times New Roman" pitchFamily="18" charset="0"/>
                <a:cs typeface="Times New Roman" pitchFamily="18" charset="0"/>
              </a:rPr>
              <a:t>?</a:t>
            </a:r>
            <a:endParaRPr lang="ru-RU" sz="2400" dirty="0" smtClean="0">
              <a:solidFill>
                <a:srgbClr val="002060"/>
              </a:solidFill>
              <a:latin typeface="Times New Roman" pitchFamily="18" charset="0"/>
              <a:cs typeface="Times New Roman" pitchFamily="18" charset="0"/>
            </a:endParaRPr>
          </a:p>
          <a:p>
            <a:pPr algn="just"/>
            <a:endParaRPr lang="ru-RU" sz="2400" dirty="0">
              <a:solidFill>
                <a:srgbClr val="002060"/>
              </a:solidFill>
              <a:latin typeface="Times New Roman" pitchFamily="18" charset="0"/>
              <a:cs typeface="Times New Roman" pitchFamily="18" charset="0"/>
            </a:endParaRPr>
          </a:p>
          <a:p>
            <a:pPr lvl="0">
              <a:buFont typeface="Wingdings" pitchFamily="2" charset="2"/>
              <a:buChar char="v"/>
            </a:pPr>
            <a:r>
              <a:rPr lang="ru-RU" sz="2400" dirty="0" smtClean="0">
                <a:solidFill>
                  <a:srgbClr val="002060"/>
                </a:solidFill>
                <a:latin typeface="Times New Roman" pitchFamily="18" charset="0"/>
                <a:cs typeface="Times New Roman" pitchFamily="18" charset="0"/>
              </a:rPr>
              <a:t> </a:t>
            </a:r>
            <a:r>
              <a:rPr lang="en-US" sz="2400" dirty="0">
                <a:solidFill>
                  <a:srgbClr val="002060"/>
                </a:solidFill>
                <a:latin typeface="Times New Roman" pitchFamily="18" charset="0"/>
                <a:cs typeface="Times New Roman" pitchFamily="18" charset="0"/>
              </a:rPr>
              <a:t>13 first </a:t>
            </a:r>
            <a:r>
              <a:rPr lang="en-US" sz="2400" dirty="0" smtClean="0">
                <a:solidFill>
                  <a:srgbClr val="002060"/>
                </a:solidFill>
                <a:latin typeface="Times New Roman" pitchFamily="18" charset="0"/>
                <a:cs typeface="Times New Roman" pitchFamily="18" charset="0"/>
              </a:rPr>
              <a:t>American</a:t>
            </a:r>
            <a:r>
              <a:rPr lang="ru-RU" sz="2400" dirty="0" smtClean="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presidents</a:t>
            </a:r>
            <a:endParaRPr lang="ru-RU" sz="2400" dirty="0" smtClean="0">
              <a:solidFill>
                <a:srgbClr val="002060"/>
              </a:solidFill>
              <a:latin typeface="Times New Roman" pitchFamily="18" charset="0"/>
              <a:cs typeface="Times New Roman" pitchFamily="18" charset="0"/>
            </a:endParaRPr>
          </a:p>
          <a:p>
            <a:pPr>
              <a:buFont typeface="Wingdings" pitchFamily="2" charset="2"/>
              <a:buChar char="v"/>
            </a:pPr>
            <a:r>
              <a:rPr lang="ru-RU" sz="2400" dirty="0">
                <a:solidFill>
                  <a:srgbClr val="002060"/>
                </a:solidFill>
                <a:latin typeface="Times New Roman" pitchFamily="18" charset="0"/>
                <a:cs typeface="Times New Roman" pitchFamily="18" charset="0"/>
              </a:rPr>
              <a:t> </a:t>
            </a:r>
            <a:r>
              <a:rPr lang="en-US" sz="2400" dirty="0">
                <a:solidFill>
                  <a:srgbClr val="002060"/>
                </a:solidFill>
                <a:latin typeface="Times New Roman" panose="02020603050405020304" pitchFamily="18" charset="0"/>
                <a:cs typeface="Times New Roman" panose="02020603050405020304" pitchFamily="18" charset="0"/>
              </a:rPr>
              <a:t>13 most famous presidents</a:t>
            </a:r>
            <a:endParaRPr lang="ru-RU" sz="2400" dirty="0">
              <a:solidFill>
                <a:srgbClr val="002060"/>
              </a:solidFill>
              <a:latin typeface="Times New Roman" panose="02020603050405020304" pitchFamily="18" charset="0"/>
              <a:cs typeface="Times New Roman" panose="02020603050405020304" pitchFamily="18" charset="0"/>
            </a:endParaRPr>
          </a:p>
          <a:p>
            <a:pPr>
              <a:buFont typeface="Wingdings" pitchFamily="2" charset="2"/>
              <a:buChar char="v"/>
            </a:pPr>
            <a:r>
              <a:rPr lang="ru-RU" sz="2400" dirty="0" smtClean="0">
                <a:solidFill>
                  <a:srgbClr val="002060"/>
                </a:solidFill>
                <a:latin typeface="Times New Roman" pitchFamily="18" charset="0"/>
                <a:cs typeface="Times New Roman" pitchFamily="18" charset="0"/>
              </a:rPr>
              <a:t> </a:t>
            </a:r>
            <a:r>
              <a:rPr lang="en-US" sz="2400" dirty="0">
                <a:solidFill>
                  <a:srgbClr val="002060"/>
                </a:solidFill>
                <a:latin typeface="Times New Roman" panose="02020603050405020304" pitchFamily="18" charset="0"/>
                <a:cs typeface="Times New Roman" panose="02020603050405020304" pitchFamily="18" charset="0"/>
              </a:rPr>
              <a:t>13 biggest states</a:t>
            </a:r>
            <a:endParaRPr lang="ru-RU" sz="2400" dirty="0">
              <a:solidFill>
                <a:srgbClr val="002060"/>
              </a:solidFill>
              <a:latin typeface="Times New Roman" panose="02020603050405020304" pitchFamily="18" charset="0"/>
              <a:cs typeface="Times New Roman" panose="02020603050405020304" pitchFamily="18" charset="0"/>
            </a:endParaRPr>
          </a:p>
          <a:p>
            <a:pPr lvl="0">
              <a:buFont typeface="Wingdings" pitchFamily="2" charset="2"/>
              <a:buChar char="v"/>
            </a:pPr>
            <a:r>
              <a:rPr lang="ru-RU" sz="2400" dirty="0" smtClean="0">
                <a:solidFill>
                  <a:srgbClr val="002060"/>
                </a:solidFill>
                <a:latin typeface="Times New Roman" pitchFamily="18" charset="0"/>
                <a:cs typeface="Times New Roman" pitchFamily="18" charset="0"/>
              </a:rPr>
              <a:t> </a:t>
            </a:r>
            <a:r>
              <a:rPr lang="en-US" sz="2400" dirty="0">
                <a:solidFill>
                  <a:srgbClr val="002060"/>
                </a:solidFill>
                <a:latin typeface="Times New Roman" panose="02020603050405020304" pitchFamily="18" charset="0"/>
                <a:cs typeface="Times New Roman" panose="02020603050405020304" pitchFamily="18" charset="0"/>
              </a:rPr>
              <a:t>13 original states</a:t>
            </a:r>
            <a:endParaRPr lang="ru-RU" sz="2400" dirty="0">
              <a:solidFill>
                <a:srgbClr val="002060"/>
              </a:solidFill>
              <a:latin typeface="Times New Roman" pitchFamily="18" charset="0"/>
              <a:cs typeface="Times New Roman" pitchFamily="18" charset="0"/>
            </a:endParaRPr>
          </a:p>
          <a:p>
            <a:pPr algn="just">
              <a:buFont typeface="Wingdings" pitchFamily="2" charset="2"/>
              <a:buChar char="v"/>
            </a:pPr>
            <a:endParaRPr lang="ru-RU" sz="2400" dirty="0">
              <a:solidFill>
                <a:srgbClr val="002060"/>
              </a:solidFill>
              <a:latin typeface="Times New Roman" pitchFamily="18" charset="0"/>
              <a:cs typeface="Times New Roman" pitchFamily="18" charset="0"/>
            </a:endParaRPr>
          </a:p>
        </p:txBody>
      </p:sp>
      <p:sp>
        <p:nvSpPr>
          <p:cNvPr id="4" name="TextBox 3"/>
          <p:cNvSpPr txBox="1"/>
          <p:nvPr/>
        </p:nvSpPr>
        <p:spPr>
          <a:xfrm>
            <a:off x="1475656" y="386447"/>
            <a:ext cx="338554" cy="461665"/>
          </a:xfrm>
          <a:prstGeom prst="rect">
            <a:avLst/>
          </a:prstGeom>
          <a:noFill/>
        </p:spPr>
        <p:txBody>
          <a:bodyPr wrap="none" rtlCol="0">
            <a:spAutoFit/>
          </a:bodyPr>
          <a:lstStyle/>
          <a:p>
            <a:r>
              <a:rPr lang="ru-RU" sz="2400" b="1" dirty="0">
                <a:solidFill>
                  <a:schemeClr val="accent1"/>
                </a:solidFill>
                <a:latin typeface="Times New Roman" panose="02020603050405020304" pitchFamily="18" charset="0"/>
                <a:cs typeface="Times New Roman" panose="02020603050405020304" pitchFamily="18" charset="0"/>
              </a:rPr>
              <a:t>3</a:t>
            </a:r>
            <a:endParaRPr lang="ru-RU" sz="2400" b="1" dirty="0">
              <a:solidFill>
                <a:schemeClr val="accent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stretch>
            <a:fillRect/>
          </a:stretch>
        </p:blipFill>
        <p:spPr>
          <a:xfrm>
            <a:off x="5868144" y="1415619"/>
            <a:ext cx="2880320" cy="357323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5357818" y="428605"/>
            <a:ext cx="3687155" cy="6168747"/>
          </a:xfrm>
          <a:prstGeom prst="rect">
            <a:avLst/>
          </a:prstGeom>
          <a:noFill/>
          <a:ln w="9525">
            <a:noFill/>
            <a:miter lim="800000"/>
            <a:headEnd/>
            <a:tailEnd/>
          </a:ln>
        </p:spPr>
      </p:pic>
      <p:sp>
        <p:nvSpPr>
          <p:cNvPr id="5" name="TextBox 4"/>
          <p:cNvSpPr txBox="1"/>
          <p:nvPr/>
        </p:nvSpPr>
        <p:spPr>
          <a:xfrm>
            <a:off x="1353098" y="933410"/>
            <a:ext cx="4000528" cy="5601533"/>
          </a:xfrm>
          <a:prstGeom prst="rect">
            <a:avLst/>
          </a:prstGeom>
          <a:noFill/>
        </p:spPr>
        <p:txBody>
          <a:bodyPr wrap="square" rtlCol="0">
            <a:spAutoFit/>
          </a:bodyPr>
          <a:lstStyle/>
          <a:p>
            <a:pPr algn="just"/>
            <a:r>
              <a:rPr lang="en-US" sz="2000" i="1" dirty="0" smtClean="0">
                <a:solidFill>
                  <a:schemeClr val="accent5">
                    <a:lumMod val="50000"/>
                  </a:schemeClr>
                </a:solidFill>
                <a:latin typeface="Times New Roman" pitchFamily="18" charset="0"/>
                <a:cs typeface="Times New Roman" pitchFamily="18" charset="0"/>
              </a:rPr>
              <a:t>“We </a:t>
            </a:r>
            <a:r>
              <a:rPr lang="en-US" sz="2000" i="1" dirty="0">
                <a:solidFill>
                  <a:schemeClr val="accent5">
                    <a:lumMod val="50000"/>
                  </a:schemeClr>
                </a:solidFill>
                <a:latin typeface="Times New Roman" pitchFamily="18" charset="0"/>
                <a:cs typeface="Times New Roman" pitchFamily="18" charset="0"/>
              </a:rPr>
              <a:t>hold these truths to be self-evident, that </a:t>
            </a:r>
            <a:r>
              <a:rPr lang="en-US" sz="2000" i="1" dirty="0" smtClean="0">
                <a:solidFill>
                  <a:schemeClr val="accent5">
                    <a:lumMod val="50000"/>
                  </a:schemeClr>
                </a:solidFill>
                <a:latin typeface="Times New Roman" pitchFamily="18" charset="0"/>
                <a:cs typeface="Times New Roman" pitchFamily="18" charset="0"/>
              </a:rPr>
              <a:t>all men are created equal, </a:t>
            </a:r>
            <a:r>
              <a:rPr lang="en-US" sz="2000" i="1" dirty="0">
                <a:solidFill>
                  <a:schemeClr val="accent5">
                    <a:lumMod val="50000"/>
                  </a:schemeClr>
                </a:solidFill>
                <a:latin typeface="Times New Roman" pitchFamily="18" charset="0"/>
                <a:cs typeface="Times New Roman" pitchFamily="18" charset="0"/>
              </a:rPr>
              <a:t>that they are endowed by their Creator with certain unalienable rights, that among </a:t>
            </a:r>
            <a:r>
              <a:rPr lang="en-US" sz="2000" i="1" dirty="0" smtClean="0">
                <a:solidFill>
                  <a:schemeClr val="accent5">
                    <a:lumMod val="50000"/>
                  </a:schemeClr>
                </a:solidFill>
                <a:latin typeface="Times New Roman" pitchFamily="18" charset="0"/>
                <a:cs typeface="Times New Roman" pitchFamily="18" charset="0"/>
              </a:rPr>
              <a:t>these are</a:t>
            </a:r>
            <a:r>
              <a:rPr lang="en-US" sz="2000" i="1" dirty="0">
                <a:solidFill>
                  <a:schemeClr val="accent5">
                    <a:lumMod val="50000"/>
                  </a:schemeClr>
                </a:solidFill>
                <a:latin typeface="Times New Roman" pitchFamily="18" charset="0"/>
                <a:cs typeface="Times New Roman" pitchFamily="18" charset="0"/>
              </a:rPr>
              <a:t> </a:t>
            </a:r>
            <a:r>
              <a:rPr lang="en-US" sz="2000" i="1" dirty="0" smtClean="0">
                <a:solidFill>
                  <a:schemeClr val="accent5">
                    <a:lumMod val="50000"/>
                  </a:schemeClr>
                </a:solidFill>
                <a:latin typeface="Times New Roman" pitchFamily="18" charset="0"/>
                <a:cs typeface="Times New Roman" pitchFamily="18" charset="0"/>
              </a:rPr>
              <a:t>Life, Liberty </a:t>
            </a:r>
            <a:r>
              <a:rPr lang="en-US" sz="2000" i="1" dirty="0">
                <a:solidFill>
                  <a:schemeClr val="accent5">
                    <a:lumMod val="50000"/>
                  </a:schemeClr>
                </a:solidFill>
                <a:latin typeface="Times New Roman" pitchFamily="18" charset="0"/>
                <a:cs typeface="Times New Roman" pitchFamily="18" charset="0"/>
              </a:rPr>
              <a:t>and the pursuit of Happiness.”</a:t>
            </a:r>
            <a:r>
              <a:rPr lang="en-US" sz="2000" dirty="0">
                <a:solidFill>
                  <a:schemeClr val="accent5">
                    <a:lumMod val="50000"/>
                  </a:schemeClr>
                </a:solidFill>
                <a:latin typeface="Times New Roman" pitchFamily="18" charset="0"/>
                <a:cs typeface="Times New Roman" pitchFamily="18" charset="0"/>
              </a:rPr>
              <a:t> </a:t>
            </a:r>
            <a:endParaRPr lang="ru-RU" sz="2000" dirty="0">
              <a:solidFill>
                <a:schemeClr val="accent5">
                  <a:lumMod val="50000"/>
                </a:schemeClr>
              </a:solidFill>
              <a:latin typeface="Times New Roman" pitchFamily="18" charset="0"/>
              <a:cs typeface="Times New Roman" pitchFamily="18" charset="0"/>
            </a:endParaRPr>
          </a:p>
          <a:p>
            <a:pPr algn="just"/>
            <a:r>
              <a:rPr lang="en-US" sz="2000" dirty="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     This </a:t>
            </a:r>
            <a:r>
              <a:rPr lang="en-US" sz="2000" dirty="0">
                <a:solidFill>
                  <a:srgbClr val="002060"/>
                </a:solidFill>
                <a:latin typeface="Times New Roman" pitchFamily="18" charset="0"/>
                <a:cs typeface="Times New Roman" pitchFamily="18" charset="0"/>
              </a:rPr>
              <a:t>quotation is from the document which was drafted by Thomas Jefferson and adopted by the </a:t>
            </a:r>
            <a:r>
              <a:rPr lang="en-US" sz="2000" dirty="0" smtClean="0">
                <a:solidFill>
                  <a:srgbClr val="002060"/>
                </a:solidFill>
                <a:latin typeface="Times New Roman" pitchFamily="18" charset="0"/>
                <a:cs typeface="Times New Roman" pitchFamily="18" charset="0"/>
              </a:rPr>
              <a:t>Continental Congress. </a:t>
            </a:r>
            <a:r>
              <a:rPr lang="en-US" sz="2000" dirty="0">
                <a:solidFill>
                  <a:srgbClr val="002060"/>
                </a:solidFill>
                <a:latin typeface="Times New Roman" pitchFamily="18" charset="0"/>
                <a:cs typeface="Times New Roman" pitchFamily="18" charset="0"/>
              </a:rPr>
              <a:t>Which document is this </a:t>
            </a:r>
            <a:r>
              <a:rPr lang="en-US" sz="2000" dirty="0" smtClean="0">
                <a:solidFill>
                  <a:srgbClr val="002060"/>
                </a:solidFill>
                <a:latin typeface="Times New Roman" pitchFamily="18" charset="0"/>
                <a:cs typeface="Times New Roman" pitchFamily="18" charset="0"/>
              </a:rPr>
              <a:t>quotation </a:t>
            </a:r>
            <a:r>
              <a:rPr lang="en-US" sz="2000" dirty="0">
                <a:solidFill>
                  <a:srgbClr val="002060"/>
                </a:solidFill>
                <a:latin typeface="Times New Roman" pitchFamily="18" charset="0"/>
                <a:cs typeface="Times New Roman" pitchFamily="18" charset="0"/>
              </a:rPr>
              <a:t>from</a:t>
            </a:r>
            <a:r>
              <a:rPr lang="en-US" sz="2000" dirty="0" smtClean="0">
                <a:solidFill>
                  <a:srgbClr val="002060"/>
                </a:solidFill>
                <a:latin typeface="Times New Roman" pitchFamily="18" charset="0"/>
                <a:cs typeface="Times New Roman" pitchFamily="18" charset="0"/>
              </a:rPr>
              <a:t>?</a:t>
            </a:r>
          </a:p>
          <a:p>
            <a:pPr algn="just"/>
            <a:endParaRPr lang="en-US" sz="2000" dirty="0">
              <a:solidFill>
                <a:srgbClr val="002060"/>
              </a:solidFill>
              <a:latin typeface="Times New Roman" pitchFamily="18" charset="0"/>
              <a:cs typeface="Times New Roman" pitchFamily="18" charset="0"/>
            </a:endParaRPr>
          </a:p>
          <a:p>
            <a:pPr lvl="0">
              <a:buFont typeface="Wingdings" pitchFamily="2" charset="2"/>
              <a:buChar char="v"/>
            </a:pPr>
            <a:r>
              <a:rPr lang="en-US" sz="2000" dirty="0" smtClean="0">
                <a:solidFill>
                  <a:srgbClr val="002060"/>
                </a:solidFill>
                <a:latin typeface="Times New Roman" pitchFamily="18" charset="0"/>
                <a:cs typeface="Times New Roman" pitchFamily="18" charset="0"/>
              </a:rPr>
              <a:t> The </a:t>
            </a:r>
            <a:r>
              <a:rPr lang="en-US" sz="2000" dirty="0">
                <a:solidFill>
                  <a:srgbClr val="002060"/>
                </a:solidFill>
                <a:latin typeface="Times New Roman" pitchFamily="18" charset="0"/>
                <a:cs typeface="Times New Roman" pitchFamily="18" charset="0"/>
              </a:rPr>
              <a:t>US </a:t>
            </a:r>
            <a:r>
              <a:rPr lang="en-US" sz="2000" dirty="0" smtClean="0">
                <a:solidFill>
                  <a:srgbClr val="002060"/>
                </a:solidFill>
                <a:latin typeface="Times New Roman" pitchFamily="18" charset="0"/>
                <a:cs typeface="Times New Roman" pitchFamily="18" charset="0"/>
              </a:rPr>
              <a:t>Constitution</a:t>
            </a:r>
          </a:p>
          <a:p>
            <a:pPr lvl="0">
              <a:buFont typeface="Wingdings" pitchFamily="2" charset="2"/>
              <a:buChar char="v"/>
            </a:pPr>
            <a:r>
              <a:rPr lang="en-US" sz="2000" dirty="0" smtClean="0">
                <a:solidFill>
                  <a:srgbClr val="002060"/>
                </a:solidFill>
                <a:latin typeface="Times New Roman" pitchFamily="18" charset="0"/>
                <a:cs typeface="Times New Roman" pitchFamily="18" charset="0"/>
              </a:rPr>
              <a:t> Emancipation Proclamation</a:t>
            </a:r>
          </a:p>
          <a:p>
            <a:pPr lvl="0">
              <a:buFont typeface="Wingdings" pitchFamily="2" charset="2"/>
              <a:buChar char="v"/>
            </a:pPr>
            <a:r>
              <a:rPr lang="en-US" sz="2000" dirty="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The </a:t>
            </a:r>
            <a:r>
              <a:rPr lang="en-US" sz="2000" dirty="0">
                <a:solidFill>
                  <a:srgbClr val="002060"/>
                </a:solidFill>
                <a:latin typeface="Times New Roman" pitchFamily="18" charset="0"/>
                <a:cs typeface="Times New Roman" pitchFamily="18" charset="0"/>
              </a:rPr>
              <a:t>Declaration of </a:t>
            </a:r>
            <a:r>
              <a:rPr lang="en-US" sz="2000" dirty="0" smtClean="0">
                <a:solidFill>
                  <a:srgbClr val="002060"/>
                </a:solidFill>
                <a:latin typeface="Times New Roman" pitchFamily="18" charset="0"/>
                <a:cs typeface="Times New Roman" pitchFamily="18" charset="0"/>
              </a:rPr>
              <a:t>Independence</a:t>
            </a:r>
          </a:p>
          <a:p>
            <a:pPr lvl="0">
              <a:buFont typeface="Wingdings" pitchFamily="2" charset="2"/>
              <a:buChar char="v"/>
            </a:pPr>
            <a:r>
              <a:rPr lang="en-US" sz="2000" dirty="0">
                <a:solidFill>
                  <a:srgbClr val="002060"/>
                </a:solidFill>
                <a:latin typeface="Times New Roman" pitchFamily="18" charset="0"/>
                <a:cs typeface="Times New Roman" pitchFamily="18" charset="0"/>
              </a:rPr>
              <a:t> </a:t>
            </a:r>
            <a:r>
              <a:rPr lang="en-US" sz="2000" dirty="0" smtClean="0">
                <a:solidFill>
                  <a:srgbClr val="002060"/>
                </a:solidFill>
                <a:latin typeface="Times New Roman" pitchFamily="18" charset="0"/>
                <a:cs typeface="Times New Roman" pitchFamily="18" charset="0"/>
              </a:rPr>
              <a:t>The </a:t>
            </a:r>
            <a:r>
              <a:rPr lang="en-US" sz="2000" dirty="0">
                <a:solidFill>
                  <a:srgbClr val="002060"/>
                </a:solidFill>
                <a:latin typeface="Times New Roman" pitchFamily="18" charset="0"/>
                <a:cs typeface="Times New Roman" pitchFamily="18" charset="0"/>
              </a:rPr>
              <a:t>Bill of </a:t>
            </a:r>
            <a:r>
              <a:rPr lang="en-US" sz="2000" dirty="0" smtClean="0">
                <a:solidFill>
                  <a:srgbClr val="002060"/>
                </a:solidFill>
                <a:latin typeface="Times New Roman" pitchFamily="18" charset="0"/>
                <a:cs typeface="Times New Roman" pitchFamily="18" charset="0"/>
              </a:rPr>
              <a:t>Rights</a:t>
            </a:r>
            <a:endParaRPr lang="ru-RU" dirty="0">
              <a:solidFill>
                <a:srgbClr val="002060"/>
              </a:solidFill>
              <a:latin typeface="Times New Roman" pitchFamily="18" charset="0"/>
              <a:cs typeface="Times New Roman" pitchFamily="18" charset="0"/>
            </a:endParaRPr>
          </a:p>
          <a:p>
            <a:endParaRPr lang="ru-RU" dirty="0"/>
          </a:p>
        </p:txBody>
      </p:sp>
      <p:sp>
        <p:nvSpPr>
          <p:cNvPr id="4" name="TextBox 3"/>
          <p:cNvSpPr txBox="1"/>
          <p:nvPr/>
        </p:nvSpPr>
        <p:spPr>
          <a:xfrm>
            <a:off x="1547664" y="428605"/>
            <a:ext cx="338554"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4</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5313407" y="973170"/>
            <a:ext cx="3664672" cy="5090908"/>
          </a:xfrm>
          <a:prstGeom prst="rect">
            <a:avLst/>
          </a:prstGeom>
          <a:noFill/>
          <a:ln w="9525">
            <a:noFill/>
            <a:miter lim="800000"/>
            <a:headEnd/>
            <a:tailEnd/>
          </a:ln>
        </p:spPr>
      </p:pic>
      <p:sp>
        <p:nvSpPr>
          <p:cNvPr id="6" name="TextBox 5"/>
          <p:cNvSpPr txBox="1"/>
          <p:nvPr/>
        </p:nvSpPr>
        <p:spPr>
          <a:xfrm>
            <a:off x="1187624" y="995226"/>
            <a:ext cx="4000528" cy="5632311"/>
          </a:xfrm>
          <a:prstGeom prst="rect">
            <a:avLst/>
          </a:prstGeom>
          <a:noFill/>
        </p:spPr>
        <p:txBody>
          <a:bodyPr wrap="square" rtlCol="0">
            <a:spAutoFit/>
          </a:bodyPr>
          <a:lstStyle/>
          <a:p>
            <a:pPr algn="just"/>
            <a:r>
              <a:rPr lang="en-US" sz="2400" dirty="0" smtClean="0">
                <a:solidFill>
                  <a:srgbClr val="002060"/>
                </a:solidFill>
                <a:latin typeface="Times New Roman" pitchFamily="18" charset="0"/>
                <a:cs typeface="Times New Roman" pitchFamily="18" charset="0"/>
              </a:rPr>
              <a:t>The Statue of Liberty is the large copper statue that stands on Liberty Island in New York Harbor. Its right arm holds a great torch. The left arm grasps a tablet. A crown rests on the head. At the feet there is something that symbolizes the overthrow of tyranny. What is it?</a:t>
            </a:r>
          </a:p>
          <a:p>
            <a:pPr algn="just"/>
            <a:endParaRPr lang="en-US" sz="2400" dirty="0" smtClean="0">
              <a:solidFill>
                <a:srgbClr val="002060"/>
              </a:solidFill>
              <a:latin typeface="Times New Roman" pitchFamily="18" charset="0"/>
              <a:cs typeface="Times New Roman" pitchFamily="18" charset="0"/>
            </a:endParaRPr>
          </a:p>
          <a:p>
            <a:pPr lvl="0" algn="just">
              <a:buFont typeface="Wingdings" pitchFamily="2" charset="2"/>
              <a:buChar char="v"/>
            </a:pPr>
            <a:r>
              <a:rPr lang="en-US" sz="2400" dirty="0" smtClean="0">
                <a:solidFill>
                  <a:srgbClr val="002060"/>
                </a:solidFill>
                <a:latin typeface="Times New Roman" pitchFamily="18" charset="0"/>
                <a:cs typeface="Times New Roman" pitchFamily="18" charset="0"/>
              </a:rPr>
              <a:t> a broken stick</a:t>
            </a:r>
          </a:p>
          <a:p>
            <a:pPr algn="just">
              <a:buFont typeface="Wingdings" pitchFamily="2" charset="2"/>
              <a:buChar char="v"/>
            </a:pPr>
            <a:r>
              <a:rPr lang="en-US" sz="2400" dirty="0" smtClean="0">
                <a:solidFill>
                  <a:srgbClr val="002060"/>
                </a:solidFill>
                <a:latin typeface="Times New Roman" pitchFamily="18" charset="0"/>
                <a:cs typeface="Times New Roman" pitchFamily="18" charset="0"/>
              </a:rPr>
              <a:t> a broken shackle</a:t>
            </a:r>
          </a:p>
          <a:p>
            <a:pPr algn="just">
              <a:buFont typeface="Wingdings" pitchFamily="2" charset="2"/>
              <a:buChar char="v"/>
            </a:pPr>
            <a:r>
              <a:rPr lang="en-US" sz="2400" dirty="0" smtClean="0">
                <a:solidFill>
                  <a:srgbClr val="002060"/>
                </a:solidFill>
                <a:latin typeface="Times New Roman" pitchFamily="18" charset="0"/>
                <a:cs typeface="Times New Roman" pitchFamily="18" charset="0"/>
              </a:rPr>
              <a:t> a </a:t>
            </a:r>
            <a:r>
              <a:rPr lang="en-US" sz="2400" dirty="0">
                <a:solidFill>
                  <a:srgbClr val="002060"/>
                </a:solidFill>
                <a:latin typeface="Times New Roman" pitchFamily="18" charset="0"/>
                <a:cs typeface="Times New Roman" pitchFamily="18" charset="0"/>
              </a:rPr>
              <a:t>torn </a:t>
            </a:r>
            <a:r>
              <a:rPr lang="en-US" sz="2400" dirty="0" smtClean="0">
                <a:solidFill>
                  <a:srgbClr val="002060"/>
                </a:solidFill>
                <a:latin typeface="Times New Roman" pitchFamily="18" charset="0"/>
                <a:cs typeface="Times New Roman" pitchFamily="18" charset="0"/>
              </a:rPr>
              <a:t>rope</a:t>
            </a:r>
          </a:p>
          <a:p>
            <a:pPr algn="just">
              <a:buFont typeface="Wingdings" pitchFamily="2" charset="2"/>
              <a:buChar char="v"/>
            </a:pPr>
            <a:r>
              <a:rPr lang="en-US" sz="2400" dirty="0">
                <a:solidFill>
                  <a:srgbClr val="002060"/>
                </a:solidFill>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a </a:t>
            </a:r>
            <a:r>
              <a:rPr lang="en-US" sz="2400" dirty="0">
                <a:solidFill>
                  <a:srgbClr val="002060"/>
                </a:solidFill>
                <a:latin typeface="Times New Roman" pitchFamily="18" charset="0"/>
                <a:cs typeface="Times New Roman" pitchFamily="18" charset="0"/>
              </a:rPr>
              <a:t>torn </a:t>
            </a:r>
            <a:r>
              <a:rPr lang="en-US" sz="2400" dirty="0" smtClean="0">
                <a:solidFill>
                  <a:srgbClr val="002060"/>
                </a:solidFill>
                <a:latin typeface="Times New Roman" pitchFamily="18" charset="0"/>
                <a:cs typeface="Times New Roman" pitchFamily="18" charset="0"/>
              </a:rPr>
              <a:t>band</a:t>
            </a:r>
            <a:endParaRPr lang="ru-RU" sz="2400" dirty="0" smtClean="0">
              <a:solidFill>
                <a:srgbClr val="002060"/>
              </a:solidFill>
              <a:latin typeface="Times New Roman" pitchFamily="18" charset="0"/>
              <a:cs typeface="Times New Roman" pitchFamily="18" charset="0"/>
            </a:endParaRPr>
          </a:p>
        </p:txBody>
      </p:sp>
      <p:sp>
        <p:nvSpPr>
          <p:cNvPr id="4" name="TextBox 3"/>
          <p:cNvSpPr txBox="1"/>
          <p:nvPr/>
        </p:nvSpPr>
        <p:spPr>
          <a:xfrm>
            <a:off x="1475656" y="511505"/>
            <a:ext cx="338554"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5</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212411" y="908720"/>
            <a:ext cx="3227436" cy="2736304"/>
          </a:xfrm>
          <a:prstGeom prst="rect">
            <a:avLst/>
          </a:prstGeom>
        </p:spPr>
      </p:pic>
      <p:sp>
        <p:nvSpPr>
          <p:cNvPr id="9" name="TextBox 8"/>
          <p:cNvSpPr txBox="1"/>
          <p:nvPr/>
        </p:nvSpPr>
        <p:spPr>
          <a:xfrm>
            <a:off x="1241946" y="1556792"/>
            <a:ext cx="3834111" cy="1569660"/>
          </a:xfrm>
          <a:prstGeom prst="rect">
            <a:avLst/>
          </a:prstGeom>
          <a:noFill/>
        </p:spPr>
        <p:txBody>
          <a:bodyPr wrap="square" rtlCol="0">
            <a:spAutoFit/>
          </a:bodyPr>
          <a:lstStyle/>
          <a:p>
            <a:pPr algn="just"/>
            <a:r>
              <a:rPr lang="en-US" sz="2400" dirty="0">
                <a:solidFill>
                  <a:srgbClr val="002060"/>
                </a:solidFill>
                <a:latin typeface="Times New Roman" panose="02020603050405020304" pitchFamily="18" charset="0"/>
                <a:cs typeface="Times New Roman" panose="02020603050405020304" pitchFamily="18" charset="0"/>
              </a:rPr>
              <a:t>The Mount Rushmore National Memorial is a sculpture of the heads of four United States presidents: </a:t>
            </a:r>
            <a:endParaRPr lang="ru-RU" sz="2400" dirty="0" smtClean="0">
              <a:solidFill>
                <a:srgbClr val="002060"/>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41946" y="3789040"/>
            <a:ext cx="7223837" cy="1569660"/>
          </a:xfrm>
          <a:prstGeom prst="rect">
            <a:avLst/>
          </a:prstGeom>
          <a:noFill/>
        </p:spPr>
        <p:txBody>
          <a:bodyPr wrap="none" rtlCol="0">
            <a:spAutoFit/>
          </a:bodyPr>
          <a:lstStyle/>
          <a:p>
            <a:pPr marL="285750" indent="-28575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B</a:t>
            </a:r>
            <a:r>
              <a:rPr lang="en-US" sz="2400" dirty="0">
                <a:solidFill>
                  <a:srgbClr val="002060"/>
                </a:solidFill>
                <a:latin typeface="Times New Roman" panose="02020603050405020304" pitchFamily="18" charset="0"/>
                <a:cs typeface="Times New Roman" panose="02020603050405020304" pitchFamily="18" charset="0"/>
              </a:rPr>
              <a:t>. Franklin, T. Jefferson, T. Roosevelt, G. Washington.</a:t>
            </a:r>
          </a:p>
          <a:p>
            <a:pPr marL="285750" indent="-28575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J</a:t>
            </a:r>
            <a:r>
              <a:rPr lang="en-US" sz="2400" dirty="0">
                <a:solidFill>
                  <a:srgbClr val="002060"/>
                </a:solidFill>
                <a:latin typeface="Times New Roman" panose="02020603050405020304" pitchFamily="18" charset="0"/>
                <a:cs typeface="Times New Roman" panose="02020603050405020304" pitchFamily="18" charset="0"/>
              </a:rPr>
              <a:t>. Kennedy, G. Washington, A. Lincoln, T. Roosevelt.</a:t>
            </a:r>
          </a:p>
          <a:p>
            <a:pPr marL="285750" indent="-28575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G</a:t>
            </a:r>
            <a:r>
              <a:rPr lang="en-US" sz="2400" dirty="0">
                <a:solidFill>
                  <a:srgbClr val="002060"/>
                </a:solidFill>
                <a:latin typeface="Times New Roman" panose="02020603050405020304" pitchFamily="18" charset="0"/>
                <a:cs typeface="Times New Roman" panose="02020603050405020304" pitchFamily="18" charset="0"/>
              </a:rPr>
              <a:t>. Washington, B. Franklin, T. Jefferson, J. Kennedy.</a:t>
            </a:r>
          </a:p>
          <a:p>
            <a:pPr marL="285750" indent="-28575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G</a:t>
            </a:r>
            <a:r>
              <a:rPr lang="en-US" sz="2400" dirty="0">
                <a:solidFill>
                  <a:srgbClr val="002060"/>
                </a:solidFill>
                <a:latin typeface="Times New Roman" panose="02020603050405020304" pitchFamily="18" charset="0"/>
                <a:cs typeface="Times New Roman" panose="02020603050405020304" pitchFamily="18" charset="0"/>
              </a:rPr>
              <a:t>. Washington, T. Jefferson, T. Roosevelt, A. Lincoln.</a:t>
            </a:r>
          </a:p>
        </p:txBody>
      </p:sp>
      <p:sp>
        <p:nvSpPr>
          <p:cNvPr id="5" name="TextBox 4"/>
          <p:cNvSpPr txBox="1"/>
          <p:nvPr/>
        </p:nvSpPr>
        <p:spPr>
          <a:xfrm>
            <a:off x="1547664" y="814423"/>
            <a:ext cx="338554"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6</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11876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923928" y="2832904"/>
            <a:ext cx="4457465" cy="2664296"/>
          </a:xfrm>
          <a:prstGeom prst="rect">
            <a:avLst/>
          </a:prstGeom>
        </p:spPr>
      </p:pic>
      <p:sp>
        <p:nvSpPr>
          <p:cNvPr id="5" name="TextBox 4"/>
          <p:cNvSpPr txBox="1"/>
          <p:nvPr/>
        </p:nvSpPr>
        <p:spPr>
          <a:xfrm>
            <a:off x="1187623" y="1124744"/>
            <a:ext cx="7344818" cy="3416320"/>
          </a:xfrm>
          <a:prstGeom prst="rect">
            <a:avLst/>
          </a:prstGeom>
          <a:noFill/>
        </p:spPr>
        <p:txBody>
          <a:bodyPr wrap="square" rtlCol="0">
            <a:spAutoFit/>
          </a:bodyPr>
          <a:lstStyle/>
          <a:p>
            <a:pPr algn="just"/>
            <a:r>
              <a:rPr lang="en-US" sz="2400" dirty="0" smtClean="0">
                <a:solidFill>
                  <a:srgbClr val="002060"/>
                </a:solidFill>
                <a:latin typeface="Times New Roman" panose="02020603050405020304" pitchFamily="18" charset="0"/>
                <a:cs typeface="Times New Roman" panose="02020603050405020304" pitchFamily="18" charset="0"/>
              </a:rPr>
              <a:t>This is one of the most famous British pop bands. They were once known as “Johnny and the Moondogs”. What is their common name?</a:t>
            </a:r>
          </a:p>
          <a:p>
            <a:pPr algn="just"/>
            <a:endParaRPr lang="en-US" sz="2400" dirty="0" smtClean="0">
              <a:solidFill>
                <a:srgbClr val="002060"/>
              </a:solidFill>
              <a:latin typeface="Times New Roman" panose="02020603050405020304" pitchFamily="18" charset="0"/>
              <a:cs typeface="Times New Roman" panose="02020603050405020304" pitchFamily="18" charset="0"/>
            </a:endParaRPr>
          </a:p>
          <a:p>
            <a:pPr algn="just"/>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 Rolling </a:t>
            </a:r>
            <a:r>
              <a:rPr lang="en-US" sz="2400" dirty="0" smtClean="0">
                <a:solidFill>
                  <a:srgbClr val="002060"/>
                </a:solidFill>
                <a:latin typeface="Times New Roman" panose="02020603050405020304" pitchFamily="18" charset="0"/>
                <a:cs typeface="Times New Roman" panose="02020603050405020304" pitchFamily="18" charset="0"/>
              </a:rPr>
              <a:t>Stones</a:t>
            </a: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 Deep </a:t>
            </a:r>
            <a:r>
              <a:rPr lang="en-US" sz="2400" dirty="0" smtClean="0">
                <a:solidFill>
                  <a:srgbClr val="002060"/>
                </a:solidFill>
                <a:latin typeface="Times New Roman" panose="02020603050405020304" pitchFamily="18" charset="0"/>
                <a:cs typeface="Times New Roman" panose="02020603050405020304" pitchFamily="18" charset="0"/>
              </a:rPr>
              <a:t>Purple</a:t>
            </a: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Beatles</a:t>
            </a: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 Pink Floyd</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405216" y="476672"/>
            <a:ext cx="338554"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7</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34340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475656" y="1124744"/>
            <a:ext cx="3957486" cy="2337358"/>
          </a:xfrm>
          <a:prstGeom prst="rect">
            <a:avLst/>
          </a:prstGeom>
        </p:spPr>
      </p:pic>
      <p:sp>
        <p:nvSpPr>
          <p:cNvPr id="5" name="TextBox 4"/>
          <p:cNvSpPr txBox="1"/>
          <p:nvPr/>
        </p:nvSpPr>
        <p:spPr>
          <a:xfrm>
            <a:off x="5580112" y="1949931"/>
            <a:ext cx="3367288" cy="1077218"/>
          </a:xfrm>
          <a:prstGeom prst="rect">
            <a:avLst/>
          </a:prstGeom>
          <a:noFill/>
        </p:spPr>
        <p:txBody>
          <a:bodyPr wrap="square" rtlCol="0">
            <a:spAutoFit/>
          </a:bodyPr>
          <a:lstStyle/>
          <a:p>
            <a:pPr algn="just"/>
            <a:r>
              <a:rPr lang="en-US" sz="3200" dirty="0" smtClean="0">
                <a:solidFill>
                  <a:srgbClr val="002060"/>
                </a:solidFill>
                <a:latin typeface="Times New Roman" panose="02020603050405020304" pitchFamily="18" charset="0"/>
                <a:cs typeface="Times New Roman" panose="02020603050405020304" pitchFamily="18" charset="0"/>
              </a:rPr>
              <a:t>What is the official name of this flag?</a:t>
            </a:r>
            <a:endParaRPr lang="ru-RU" sz="3200"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2123728" y="3573016"/>
            <a:ext cx="3081100" cy="2062103"/>
          </a:xfrm>
          <a:prstGeom prst="rect">
            <a:avLst/>
          </a:prstGeom>
          <a:noFill/>
        </p:spPr>
        <p:txBody>
          <a:bodyPr wrap="none" rtlCol="0">
            <a:spAutoFit/>
          </a:bodyPr>
          <a:lstStyle/>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 </a:t>
            </a:r>
            <a:r>
              <a:rPr lang="en-US" sz="3200" dirty="0">
                <a:solidFill>
                  <a:srgbClr val="002060"/>
                </a:solidFill>
                <a:latin typeface="Times New Roman" panose="02020603050405020304" pitchFamily="18" charset="0"/>
                <a:cs typeface="Times New Roman" panose="02020603050405020304" pitchFamily="18" charset="0"/>
              </a:rPr>
              <a:t>Union </a:t>
            </a:r>
            <a:r>
              <a:rPr lang="en-US" sz="3200" dirty="0" smtClean="0">
                <a:solidFill>
                  <a:srgbClr val="002060"/>
                </a:solidFill>
                <a:latin typeface="Times New Roman" panose="02020603050405020304" pitchFamily="18" charset="0"/>
                <a:cs typeface="Times New Roman" panose="02020603050405020304" pitchFamily="18" charset="0"/>
              </a:rPr>
              <a:t>Jack</a:t>
            </a:r>
          </a:p>
          <a:p>
            <a:pPr marL="342900" indent="-342900" algn="just">
              <a:buFont typeface="Wingdings" panose="05000000000000000000" pitchFamily="2" charset="2"/>
              <a:buChar char="v"/>
            </a:pPr>
            <a:r>
              <a:rPr lang="en-US" sz="3200" dirty="0">
                <a:solidFill>
                  <a:srgbClr val="002060"/>
                </a:solidFill>
                <a:latin typeface="Times New Roman" panose="02020603050405020304" pitchFamily="18" charset="0"/>
                <a:cs typeface="Times New Roman" panose="02020603050405020304" pitchFamily="18" charset="0"/>
              </a:rPr>
              <a:t> Union </a:t>
            </a:r>
            <a:r>
              <a:rPr lang="en-US" sz="3200" dirty="0" smtClean="0">
                <a:solidFill>
                  <a:srgbClr val="002060"/>
                </a:solidFill>
                <a:latin typeface="Times New Roman" panose="02020603050405020304" pitchFamily="18" charset="0"/>
                <a:cs typeface="Times New Roman" panose="02020603050405020304" pitchFamily="18" charset="0"/>
              </a:rPr>
              <a:t>David</a:t>
            </a:r>
          </a:p>
          <a:p>
            <a:pPr marL="342900" indent="-342900" algn="just">
              <a:buFont typeface="Wingdings" panose="05000000000000000000" pitchFamily="2" charset="2"/>
              <a:buChar char="v"/>
            </a:pPr>
            <a:r>
              <a:rPr lang="en-US" sz="3200" dirty="0">
                <a:solidFill>
                  <a:srgbClr val="002060"/>
                </a:solidFill>
                <a:latin typeface="Times New Roman" panose="02020603050405020304" pitchFamily="18" charset="0"/>
                <a:cs typeface="Times New Roman" panose="02020603050405020304" pitchFamily="18" charset="0"/>
              </a:rPr>
              <a:t> Union </a:t>
            </a:r>
            <a:r>
              <a:rPr lang="en-US" sz="3200" dirty="0" smtClean="0">
                <a:solidFill>
                  <a:srgbClr val="002060"/>
                </a:solidFill>
                <a:latin typeface="Times New Roman" panose="02020603050405020304" pitchFamily="18" charset="0"/>
                <a:cs typeface="Times New Roman" panose="02020603050405020304" pitchFamily="18" charset="0"/>
              </a:rPr>
              <a:t>Andrew</a:t>
            </a:r>
          </a:p>
          <a:p>
            <a:pPr marL="342900" indent="-342900" algn="just">
              <a:buFont typeface="Wingdings" panose="05000000000000000000" pitchFamily="2" charset="2"/>
              <a:buChar char="v"/>
            </a:pPr>
            <a:r>
              <a:rPr lang="en-US" sz="3200" dirty="0">
                <a:solidFill>
                  <a:srgbClr val="002060"/>
                </a:solidFill>
                <a:latin typeface="Times New Roman" panose="02020603050405020304" pitchFamily="18" charset="0"/>
                <a:cs typeface="Times New Roman" panose="02020603050405020304" pitchFamily="18" charset="0"/>
              </a:rPr>
              <a:t> Union </a:t>
            </a:r>
            <a:r>
              <a:rPr lang="en-US" sz="3200" dirty="0" smtClean="0">
                <a:solidFill>
                  <a:srgbClr val="002060"/>
                </a:solidFill>
                <a:latin typeface="Times New Roman" panose="02020603050405020304" pitchFamily="18" charset="0"/>
                <a:cs typeface="Times New Roman" panose="02020603050405020304" pitchFamily="18" charset="0"/>
              </a:rPr>
              <a:t>George</a:t>
            </a:r>
            <a:endParaRPr lang="ru-RU" sz="3200" dirty="0">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1501984" y="543821"/>
            <a:ext cx="338554"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8</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81922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219327" y="1002809"/>
            <a:ext cx="3639365" cy="2736579"/>
          </a:xfrm>
          <a:prstGeom prst="rect">
            <a:avLst/>
          </a:prstGeom>
        </p:spPr>
      </p:pic>
      <p:sp>
        <p:nvSpPr>
          <p:cNvPr id="5" name="TextBox 4"/>
          <p:cNvSpPr txBox="1"/>
          <p:nvPr/>
        </p:nvSpPr>
        <p:spPr>
          <a:xfrm>
            <a:off x="1259632" y="1002809"/>
            <a:ext cx="3815679" cy="4524315"/>
          </a:xfrm>
          <a:prstGeom prst="rect">
            <a:avLst/>
          </a:prstGeom>
          <a:noFill/>
        </p:spPr>
        <p:txBody>
          <a:bodyPr wrap="square" rtlCol="0">
            <a:spAutoFit/>
          </a:bodyPr>
          <a:lstStyle/>
          <a:p>
            <a:pPr algn="just"/>
            <a:r>
              <a:rPr lang="en-US" sz="2400" dirty="0">
                <a:solidFill>
                  <a:srgbClr val="002060"/>
                </a:solidFill>
                <a:latin typeface="Times New Roman" panose="02020603050405020304" pitchFamily="18" charset="0"/>
                <a:cs typeface="Times New Roman" panose="02020603050405020304" pitchFamily="18" charset="0"/>
              </a:rPr>
              <a:t>National parks of America make concessions to tourists. Visitors are warned of the dangers. In the mountains and forests of the northwestern states there is one animal that is especially to be feared. It is the largest and most ferocious carnivore in the world and will attack humans on sight. What animal is it?</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6012160" y="3933056"/>
            <a:ext cx="1616148" cy="1569660"/>
          </a:xfrm>
          <a:prstGeom prst="rect">
            <a:avLst/>
          </a:prstGeom>
          <a:noFill/>
        </p:spPr>
        <p:txBody>
          <a:bodyPr wrap="none" rtlCol="0">
            <a:spAutoFit/>
          </a:bodyPr>
          <a:lstStyle/>
          <a:p>
            <a:pPr marL="285750" indent="-285750" algn="just">
              <a:buFont typeface="Wingdings" panose="05000000000000000000" pitchFamily="2" charset="2"/>
              <a:buChar char="v"/>
            </a:pPr>
            <a:r>
              <a:rPr lang="en-US" dirty="0"/>
              <a:t> </a:t>
            </a:r>
            <a:r>
              <a:rPr lang="en-US" sz="2400" dirty="0">
                <a:solidFill>
                  <a:srgbClr val="002060"/>
                </a:solidFill>
                <a:latin typeface="Times New Roman" panose="02020603050405020304" pitchFamily="18" charset="0"/>
                <a:cs typeface="Times New Roman" panose="02020603050405020304" pitchFamily="18" charset="0"/>
              </a:rPr>
              <a:t>a</a:t>
            </a:r>
            <a:r>
              <a:rPr lang="en-US" sz="2400" dirty="0" smtClean="0">
                <a:solidFill>
                  <a:srgbClr val="002060"/>
                </a:solidFill>
                <a:latin typeface="Times New Roman" panose="02020603050405020304" pitchFamily="18" charset="0"/>
                <a:cs typeface="Times New Roman" panose="02020603050405020304" pitchFamily="18" charset="0"/>
              </a:rPr>
              <a:t> cougar</a:t>
            </a:r>
          </a:p>
          <a:p>
            <a:pPr marL="285750" indent="-28575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 a</a:t>
            </a:r>
            <a:r>
              <a:rPr lang="en-US" sz="2400" dirty="0" smtClean="0">
                <a:solidFill>
                  <a:srgbClr val="002060"/>
                </a:solidFill>
                <a:latin typeface="Times New Roman" panose="02020603050405020304" pitchFamily="18" charset="0"/>
                <a:cs typeface="Times New Roman" panose="02020603050405020304" pitchFamily="18" charset="0"/>
              </a:rPr>
              <a:t> wolf</a:t>
            </a:r>
          </a:p>
          <a:p>
            <a:pPr marL="285750" indent="-28575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 a</a:t>
            </a:r>
            <a:r>
              <a:rPr lang="en-US" sz="2400" dirty="0" smtClean="0">
                <a:solidFill>
                  <a:srgbClr val="002060"/>
                </a:solidFill>
                <a:latin typeface="Times New Roman" panose="02020603050405020304" pitchFamily="18" charset="0"/>
                <a:cs typeface="Times New Roman" panose="02020603050405020304" pitchFamily="18" charset="0"/>
              </a:rPr>
              <a:t> tiger</a:t>
            </a:r>
          </a:p>
          <a:p>
            <a:pPr marL="285750" indent="-28575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 a</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grizzly</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1405216" y="476672"/>
            <a:ext cx="338554"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9</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90856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4865249" y="2636912"/>
            <a:ext cx="3830177" cy="3196841"/>
          </a:xfrm>
          <a:prstGeom prst="rect">
            <a:avLst/>
          </a:prstGeom>
        </p:spPr>
      </p:pic>
      <p:sp>
        <p:nvSpPr>
          <p:cNvPr id="5" name="TextBox 4"/>
          <p:cNvSpPr txBox="1"/>
          <p:nvPr/>
        </p:nvSpPr>
        <p:spPr>
          <a:xfrm>
            <a:off x="1620795" y="1072616"/>
            <a:ext cx="7041839" cy="1384995"/>
          </a:xfrm>
          <a:prstGeom prst="rect">
            <a:avLst/>
          </a:prstGeom>
          <a:noFill/>
        </p:spPr>
        <p:txBody>
          <a:bodyPr wrap="square" rtlCol="0">
            <a:spAutoFit/>
          </a:bodyPr>
          <a:lstStyle/>
          <a:p>
            <a:pPr algn="just"/>
            <a:r>
              <a:rPr lang="en-US" sz="2800" dirty="0">
                <a:solidFill>
                  <a:srgbClr val="002060"/>
                </a:solidFill>
                <a:latin typeface="Times New Roman" panose="02020603050405020304" pitchFamily="18" charset="0"/>
                <a:cs typeface="Times New Roman" panose="02020603050405020304" pitchFamily="18" charset="0"/>
              </a:rPr>
              <a:t>This is the most famous Australian monolith. It is situated in a desert, in a very heart of the continent. How do Australians call this rock?</a:t>
            </a:r>
            <a:endParaRPr lang="ru-RU" sz="2800"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483152" y="2995514"/>
            <a:ext cx="3463833" cy="1815882"/>
          </a:xfrm>
          <a:prstGeom prst="rect">
            <a:avLst/>
          </a:prstGeom>
          <a:noFill/>
        </p:spPr>
        <p:txBody>
          <a:bodyPr wrap="none" rtlCol="0">
            <a:spAutoFit/>
          </a:bodyPr>
          <a:lstStyle/>
          <a:p>
            <a:pPr marL="285750" indent="-285750" algn="just">
              <a:buFont typeface="Wingdings" panose="05000000000000000000" pitchFamily="2" charset="2"/>
              <a:buChar char="v"/>
            </a:pPr>
            <a:r>
              <a:rPr lang="en-US" sz="2800" dirty="0" smtClean="0">
                <a:solidFill>
                  <a:srgbClr val="002060"/>
                </a:solidFill>
                <a:latin typeface="Times New Roman" panose="02020603050405020304" pitchFamily="18" charset="0"/>
                <a:cs typeface="Times New Roman" panose="02020603050405020304" pitchFamily="18" charset="0"/>
              </a:rPr>
              <a:t> Uluru</a:t>
            </a:r>
          </a:p>
          <a:p>
            <a:pPr marL="285750" indent="-285750" algn="just">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Australian </a:t>
            </a:r>
            <a:r>
              <a:rPr lang="en-US" sz="2800" dirty="0">
                <a:solidFill>
                  <a:srgbClr val="002060"/>
                </a:solidFill>
                <a:latin typeface="Times New Roman" panose="02020603050405020304" pitchFamily="18" charset="0"/>
                <a:cs typeface="Times New Roman" panose="02020603050405020304" pitchFamily="18" charset="0"/>
              </a:rPr>
              <a:t>Outback </a:t>
            </a:r>
            <a:endParaRPr lang="en-US" sz="2800" dirty="0" smtClean="0">
              <a:solidFill>
                <a:srgbClr val="00206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The </a:t>
            </a:r>
            <a:r>
              <a:rPr lang="en-US" sz="2800" dirty="0">
                <a:solidFill>
                  <a:srgbClr val="002060"/>
                </a:solidFill>
                <a:latin typeface="Times New Roman" panose="02020603050405020304" pitchFamily="18" charset="0"/>
                <a:cs typeface="Times New Roman" panose="02020603050405020304" pitchFamily="18" charset="0"/>
              </a:rPr>
              <a:t>Red </a:t>
            </a:r>
            <a:r>
              <a:rPr lang="en-US" sz="2800" dirty="0" smtClean="0">
                <a:solidFill>
                  <a:srgbClr val="002060"/>
                </a:solidFill>
                <a:latin typeface="Times New Roman" panose="02020603050405020304" pitchFamily="18" charset="0"/>
                <a:cs typeface="Times New Roman" panose="02020603050405020304" pitchFamily="18" charset="0"/>
              </a:rPr>
              <a:t>Center</a:t>
            </a:r>
          </a:p>
          <a:p>
            <a:pPr marL="285750" indent="-285750" algn="just">
              <a:buFont typeface="Wingdings" panose="05000000000000000000" pitchFamily="2" charset="2"/>
              <a:buChar char="v"/>
            </a:pPr>
            <a:r>
              <a:rPr lang="en-US" sz="2800" dirty="0">
                <a:solidFill>
                  <a:srgbClr val="002060"/>
                </a:solidFill>
                <a:latin typeface="Times New Roman" panose="02020603050405020304" pitchFamily="18" charset="0"/>
                <a:cs typeface="Times New Roman" panose="02020603050405020304" pitchFamily="18" charset="0"/>
              </a:rPr>
              <a:t> </a:t>
            </a:r>
            <a:r>
              <a:rPr lang="en-US" sz="2800" dirty="0" smtClean="0">
                <a:solidFill>
                  <a:srgbClr val="002060"/>
                </a:solidFill>
                <a:latin typeface="Times New Roman" panose="02020603050405020304" pitchFamily="18" charset="0"/>
                <a:cs typeface="Times New Roman" panose="02020603050405020304" pitchFamily="18" charset="0"/>
              </a:rPr>
              <a:t>Yarra</a:t>
            </a:r>
            <a:endParaRPr lang="ru-RU" sz="2800" dirty="0">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1483152" y="572832"/>
            <a:ext cx="492443"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10</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66967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652120" y="1196752"/>
            <a:ext cx="2862628" cy="3009528"/>
          </a:xfrm>
          <a:prstGeom prst="rect">
            <a:avLst/>
          </a:prstGeom>
        </p:spPr>
      </p:pic>
      <p:sp>
        <p:nvSpPr>
          <p:cNvPr id="5" name="TextBox 4"/>
          <p:cNvSpPr txBox="1"/>
          <p:nvPr/>
        </p:nvSpPr>
        <p:spPr>
          <a:xfrm>
            <a:off x="1331640" y="1196752"/>
            <a:ext cx="4032448" cy="4154984"/>
          </a:xfrm>
          <a:prstGeom prst="rect">
            <a:avLst/>
          </a:prstGeom>
          <a:noFill/>
        </p:spPr>
        <p:txBody>
          <a:bodyPr wrap="square" rtlCol="0">
            <a:spAutoFit/>
          </a:bodyPr>
          <a:lstStyle/>
          <a:p>
            <a:pPr algn="just"/>
            <a:r>
              <a:rPr lang="en-US" sz="2400" dirty="0">
                <a:solidFill>
                  <a:srgbClr val="002060"/>
                </a:solidFill>
                <a:latin typeface="Times New Roman" panose="02020603050405020304" pitchFamily="18" charset="0"/>
                <a:cs typeface="Times New Roman" panose="02020603050405020304" pitchFamily="18" charset="0"/>
              </a:rPr>
              <a:t>The second largest American city Los Angeles is famous for one of its suburbs, which is the capital of movie production. The biggest and most successful film studios – Disney, Universal, Fox, Columbia and others – are located here. These are star factories. What suburb is mentioned here?</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6123715" y="4365104"/>
            <a:ext cx="2153154" cy="1569660"/>
          </a:xfrm>
          <a:prstGeom prst="rect">
            <a:avLst/>
          </a:prstGeom>
          <a:noFill/>
        </p:spPr>
        <p:txBody>
          <a:bodyPr wrap="none" rtlCol="0">
            <a:spAutoFit/>
          </a:bodyPr>
          <a:lstStyle/>
          <a:p>
            <a:pPr marL="285750" indent="-28575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Inglewood</a:t>
            </a:r>
            <a:endParaRPr lang="en-US" sz="2400" dirty="0">
              <a:solidFill>
                <a:srgbClr val="00206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Hollywood</a:t>
            </a:r>
            <a:endParaRPr lang="en-US" sz="2400" dirty="0">
              <a:solidFill>
                <a:srgbClr val="00206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Hidden </a:t>
            </a:r>
            <a:r>
              <a:rPr lang="en-US" sz="2400" dirty="0">
                <a:solidFill>
                  <a:srgbClr val="002060"/>
                </a:solidFill>
                <a:latin typeface="Times New Roman" panose="02020603050405020304" pitchFamily="18" charset="0"/>
                <a:cs typeface="Times New Roman" panose="02020603050405020304" pitchFamily="18" charset="0"/>
              </a:rPr>
              <a:t>Hills</a:t>
            </a:r>
          </a:p>
          <a:p>
            <a:pPr marL="285750" indent="-28575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Beverly </a:t>
            </a:r>
            <a:r>
              <a:rPr lang="en-US" sz="2400" dirty="0">
                <a:solidFill>
                  <a:srgbClr val="002060"/>
                </a:solidFill>
                <a:latin typeface="Times New Roman" panose="02020603050405020304" pitchFamily="18" charset="0"/>
                <a:cs typeface="Times New Roman" panose="02020603050405020304" pitchFamily="18" charset="0"/>
              </a:rPr>
              <a:t>Hills</a:t>
            </a:r>
          </a:p>
        </p:txBody>
      </p:sp>
      <p:sp>
        <p:nvSpPr>
          <p:cNvPr id="7" name="TextBox 6"/>
          <p:cNvSpPr txBox="1"/>
          <p:nvPr/>
        </p:nvSpPr>
        <p:spPr>
          <a:xfrm>
            <a:off x="1547664" y="476672"/>
            <a:ext cx="475451"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11</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19832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2643568" y="838279"/>
            <a:ext cx="4432927" cy="2880320"/>
          </a:xfrm>
          <a:prstGeom prst="rect">
            <a:avLst/>
          </a:prstGeom>
        </p:spPr>
      </p:pic>
      <p:sp>
        <p:nvSpPr>
          <p:cNvPr id="5" name="TextBox 4"/>
          <p:cNvSpPr txBox="1"/>
          <p:nvPr/>
        </p:nvSpPr>
        <p:spPr>
          <a:xfrm>
            <a:off x="2009732" y="3861048"/>
            <a:ext cx="5700600" cy="2308324"/>
          </a:xfrm>
          <a:prstGeom prst="rect">
            <a:avLst/>
          </a:prstGeom>
          <a:noFill/>
        </p:spPr>
        <p:txBody>
          <a:bodyPr wrap="none" rtlCol="0">
            <a:spAutoFit/>
          </a:bodyPr>
          <a:lstStyle/>
          <a:p>
            <a:pPr algn="just"/>
            <a:r>
              <a:rPr lang="en-US" sz="2400" dirty="0" smtClean="0">
                <a:solidFill>
                  <a:srgbClr val="002060"/>
                </a:solidFill>
                <a:latin typeface="Times New Roman" panose="02020603050405020304" pitchFamily="18" charset="0"/>
                <a:cs typeface="Times New Roman" panose="02020603050405020304" pitchFamily="18" charset="0"/>
              </a:rPr>
              <a:t>Where is the world`s highest wheel situated?</a:t>
            </a:r>
          </a:p>
          <a:p>
            <a:pPr algn="just"/>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i</a:t>
            </a:r>
            <a:r>
              <a:rPr lang="en-US" sz="2400" dirty="0" smtClean="0">
                <a:solidFill>
                  <a:srgbClr val="002060"/>
                </a:solidFill>
                <a:latin typeface="Times New Roman" panose="02020603050405020304" pitchFamily="18" charset="0"/>
                <a:cs typeface="Times New Roman" panose="02020603050405020304" pitchFamily="18" charset="0"/>
              </a:rPr>
              <a:t>n Canberra</a:t>
            </a:r>
          </a:p>
          <a:p>
            <a:pPr marL="342900" indent="-34290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in Washington</a:t>
            </a: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i</a:t>
            </a:r>
            <a:r>
              <a:rPr lang="en-US" sz="2400" dirty="0" smtClean="0">
                <a:solidFill>
                  <a:srgbClr val="002060"/>
                </a:solidFill>
                <a:latin typeface="Times New Roman" panose="02020603050405020304" pitchFamily="18" charset="0"/>
                <a:cs typeface="Times New Roman" panose="02020603050405020304" pitchFamily="18" charset="0"/>
              </a:rPr>
              <a:t>n London</a:t>
            </a: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i</a:t>
            </a:r>
            <a:r>
              <a:rPr lang="en-US" sz="2400" dirty="0" smtClean="0">
                <a:solidFill>
                  <a:srgbClr val="002060"/>
                </a:solidFill>
                <a:latin typeface="Times New Roman" panose="02020603050405020304" pitchFamily="18" charset="0"/>
                <a:cs typeface="Times New Roman" panose="02020603050405020304" pitchFamily="18" charset="0"/>
              </a:rPr>
              <a:t>n Wellington</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469975" y="634087"/>
            <a:ext cx="539757" cy="461665"/>
          </a:xfrm>
          <a:prstGeom prst="rect">
            <a:avLst/>
          </a:prstGeom>
          <a:noFill/>
        </p:spPr>
        <p:txBody>
          <a:bodyPr wrap="squar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12</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52983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203848" y="1032952"/>
            <a:ext cx="3171204" cy="2304256"/>
          </a:xfrm>
          <a:prstGeom prst="rect">
            <a:avLst/>
          </a:prstGeom>
        </p:spPr>
      </p:pic>
      <p:sp>
        <p:nvSpPr>
          <p:cNvPr id="5" name="TextBox 4"/>
          <p:cNvSpPr txBox="1"/>
          <p:nvPr/>
        </p:nvSpPr>
        <p:spPr>
          <a:xfrm>
            <a:off x="1835696" y="3356992"/>
            <a:ext cx="6912767" cy="2308324"/>
          </a:xfrm>
          <a:prstGeom prst="rect">
            <a:avLst/>
          </a:prstGeom>
          <a:noFill/>
        </p:spPr>
        <p:txBody>
          <a:bodyPr wrap="square" rtlCol="0">
            <a:spAutoFit/>
          </a:bodyPr>
          <a:lstStyle/>
          <a:p>
            <a:pPr algn="just"/>
            <a:r>
              <a:rPr lang="en-US" sz="2400" dirty="0">
                <a:solidFill>
                  <a:srgbClr val="002060"/>
                </a:solidFill>
                <a:latin typeface="Times New Roman" panose="02020603050405020304" pitchFamily="18" charset="0"/>
                <a:cs typeface="Times New Roman" panose="02020603050405020304" pitchFamily="18" charset="0"/>
              </a:rPr>
              <a:t>If you want to make domestic phone calls in </a:t>
            </a:r>
            <a:r>
              <a:rPr lang="en-US" sz="2400" dirty="0" smtClean="0">
                <a:solidFill>
                  <a:srgbClr val="002060"/>
                </a:solidFill>
                <a:latin typeface="Times New Roman" panose="02020603050405020304" pitchFamily="18" charset="0"/>
                <a:cs typeface="Times New Roman" panose="02020603050405020304" pitchFamily="18" charset="0"/>
              </a:rPr>
              <a:t>England you </a:t>
            </a:r>
            <a:r>
              <a:rPr lang="en-US" sz="2400" dirty="0">
                <a:solidFill>
                  <a:srgbClr val="002060"/>
                </a:solidFill>
                <a:latin typeface="Times New Roman" panose="02020603050405020304" pitchFamily="18" charset="0"/>
                <a:cs typeface="Times New Roman" panose="02020603050405020304" pitchFamily="18" charset="0"/>
              </a:rPr>
              <a:t>should first dial</a:t>
            </a:r>
            <a:r>
              <a:rPr lang="en-US" sz="2400" dirty="0" smtClean="0">
                <a:solidFill>
                  <a:srgbClr val="002060"/>
                </a:solidFill>
                <a:latin typeface="Times New Roman" panose="02020603050405020304" pitchFamily="18" charset="0"/>
                <a:cs typeface="Times New Roman" panose="02020603050405020304" pitchFamily="18" charset="0"/>
              </a:rPr>
              <a:t>:</a:t>
            </a: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“0”    </a:t>
            </a:r>
          </a:p>
          <a:p>
            <a:pPr marL="342900" indent="-342900" algn="ctr">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“2”</a:t>
            </a:r>
          </a:p>
          <a:p>
            <a:pPr marL="342900" indent="-342900" algn="ctr">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“4”</a:t>
            </a:r>
          </a:p>
          <a:p>
            <a:pPr marL="342900" indent="-342900" algn="ctr">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“6”                     </a:t>
            </a:r>
          </a:p>
        </p:txBody>
      </p:sp>
      <p:sp>
        <p:nvSpPr>
          <p:cNvPr id="6" name="TextBox 5"/>
          <p:cNvSpPr txBox="1"/>
          <p:nvPr/>
        </p:nvSpPr>
        <p:spPr>
          <a:xfrm>
            <a:off x="611560" y="4581128"/>
            <a:ext cx="184731" cy="369332"/>
          </a:xfrm>
          <a:prstGeom prst="rect">
            <a:avLst/>
          </a:prstGeom>
          <a:noFill/>
        </p:spPr>
        <p:txBody>
          <a:bodyPr wrap="none" rtlCol="0">
            <a:spAutoFit/>
          </a:bodyPr>
          <a:lstStyle/>
          <a:p>
            <a:endParaRPr lang="ru-RU" dirty="0"/>
          </a:p>
        </p:txBody>
      </p:sp>
      <p:sp>
        <p:nvSpPr>
          <p:cNvPr id="7" name="TextBox 6"/>
          <p:cNvSpPr txBox="1"/>
          <p:nvPr/>
        </p:nvSpPr>
        <p:spPr>
          <a:xfrm>
            <a:off x="2771800" y="4765794"/>
            <a:ext cx="184731" cy="369332"/>
          </a:xfrm>
          <a:prstGeom prst="rect">
            <a:avLst/>
          </a:prstGeom>
          <a:noFill/>
        </p:spPr>
        <p:txBody>
          <a:bodyPr wrap="none" rtlCol="0">
            <a:spAutoFit/>
          </a:bodyPr>
          <a:lstStyle/>
          <a:p>
            <a:pPr algn="just"/>
            <a:endParaRPr lang="ru-RU" dirty="0"/>
          </a:p>
        </p:txBody>
      </p:sp>
      <p:sp>
        <p:nvSpPr>
          <p:cNvPr id="8" name="TextBox 7"/>
          <p:cNvSpPr txBox="1"/>
          <p:nvPr/>
        </p:nvSpPr>
        <p:spPr>
          <a:xfrm>
            <a:off x="1666419" y="558751"/>
            <a:ext cx="492443"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13</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68329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03648" y="1412776"/>
            <a:ext cx="6411563" cy="2677656"/>
          </a:xfrm>
          <a:prstGeom prst="rect">
            <a:avLst/>
          </a:prstGeom>
          <a:noFill/>
        </p:spPr>
        <p:txBody>
          <a:bodyPr wrap="none" rtlCol="0">
            <a:spAutoFit/>
          </a:bodyPr>
          <a:lstStyle/>
          <a:p>
            <a:pPr algn="just"/>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smtClean="0">
                <a:solidFill>
                  <a:srgbClr val="002060"/>
                </a:solidFill>
                <a:latin typeface="Times New Roman" panose="02020603050405020304" pitchFamily="18" charset="0"/>
                <a:cs typeface="Times New Roman" panose="02020603050405020304" pitchFamily="18" charset="0"/>
              </a:rPr>
              <a:t>Who </a:t>
            </a:r>
            <a:r>
              <a:rPr lang="en-US" sz="2400" dirty="0" smtClean="0">
                <a:solidFill>
                  <a:srgbClr val="002060"/>
                </a:solidFill>
                <a:latin typeface="Times New Roman" panose="02020603050405020304" pitchFamily="18" charset="0"/>
                <a:cs typeface="Times New Roman" panose="02020603050405020304" pitchFamily="18" charset="0"/>
              </a:rPr>
              <a:t>built London and named it as </a:t>
            </a:r>
            <a:r>
              <a:rPr lang="en-US" sz="2400" dirty="0" err="1" smtClean="0">
                <a:solidFill>
                  <a:srgbClr val="002060"/>
                </a:solidFill>
                <a:latin typeface="Times New Roman" panose="02020603050405020304" pitchFamily="18" charset="0"/>
                <a:cs typeface="Times New Roman" panose="02020603050405020304" pitchFamily="18" charset="0"/>
              </a:rPr>
              <a:t>Londinium</a:t>
            </a:r>
            <a:r>
              <a:rPr lang="en-US" sz="2400" dirty="0" smtClean="0">
                <a:solidFill>
                  <a:srgbClr val="002060"/>
                </a:solidFill>
                <a:latin typeface="Times New Roman" panose="02020603050405020304" pitchFamily="18" charset="0"/>
                <a:cs typeface="Times New Roman" panose="02020603050405020304" pitchFamily="18" charset="0"/>
              </a:rPr>
              <a:t>?</a:t>
            </a:r>
          </a:p>
          <a:p>
            <a:pPr algn="just"/>
            <a:endParaRPr lang="en-US" sz="2400" dirty="0" smtClean="0">
              <a:solidFill>
                <a:srgbClr val="002060"/>
              </a:solidFill>
              <a:latin typeface="Times New Roman" panose="02020603050405020304" pitchFamily="18" charset="0"/>
              <a:cs typeface="Times New Roman" panose="02020603050405020304" pitchFamily="18" charset="0"/>
            </a:endParaRPr>
          </a:p>
          <a:p>
            <a:pPr algn="just"/>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t</a:t>
            </a:r>
            <a:r>
              <a:rPr lang="en-US" sz="2400" dirty="0" smtClean="0">
                <a:solidFill>
                  <a:srgbClr val="002060"/>
                </a:solidFill>
                <a:latin typeface="Times New Roman" panose="02020603050405020304" pitchFamily="18" charset="0"/>
                <a:cs typeface="Times New Roman" panose="02020603050405020304" pitchFamily="18" charset="0"/>
              </a:rPr>
              <a:t>he French</a:t>
            </a: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t</a:t>
            </a:r>
            <a:r>
              <a:rPr lang="en-US" sz="2400" dirty="0" smtClean="0">
                <a:solidFill>
                  <a:srgbClr val="002060"/>
                </a:solidFill>
                <a:latin typeface="Times New Roman" panose="02020603050405020304" pitchFamily="18" charset="0"/>
                <a:cs typeface="Times New Roman" panose="02020603050405020304" pitchFamily="18" charset="0"/>
              </a:rPr>
              <a:t>he English</a:t>
            </a: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t</a:t>
            </a:r>
            <a:r>
              <a:rPr lang="en-US" sz="2400" dirty="0" smtClean="0">
                <a:solidFill>
                  <a:srgbClr val="002060"/>
                </a:solidFill>
                <a:latin typeface="Times New Roman" panose="02020603050405020304" pitchFamily="18" charset="0"/>
                <a:cs typeface="Times New Roman" panose="02020603050405020304" pitchFamily="18" charset="0"/>
              </a:rPr>
              <a:t>he Romans</a:t>
            </a:r>
          </a:p>
          <a:p>
            <a:pPr marL="342900" indent="-342900" algn="just">
              <a:buFont typeface="Wingdings" panose="05000000000000000000" pitchFamily="2" charset="2"/>
              <a:buChar char="v"/>
            </a:pPr>
            <a:r>
              <a:rPr lang="en-US" sz="2400" dirty="0">
                <a:solidFill>
                  <a:srgbClr val="002060"/>
                </a:solidFill>
                <a:latin typeface="Times New Roman" panose="02020603050405020304" pitchFamily="18" charset="0"/>
                <a:cs typeface="Times New Roman" panose="02020603050405020304" pitchFamily="18" charset="0"/>
              </a:rPr>
              <a:t>t</a:t>
            </a:r>
            <a:r>
              <a:rPr lang="en-US" sz="2400" dirty="0" smtClean="0">
                <a:solidFill>
                  <a:srgbClr val="002060"/>
                </a:solidFill>
                <a:latin typeface="Times New Roman" panose="02020603050405020304" pitchFamily="18" charset="0"/>
                <a:cs typeface="Times New Roman" panose="02020603050405020304" pitchFamily="18" charset="0"/>
              </a:rPr>
              <a:t>he </a:t>
            </a:r>
            <a:r>
              <a:rPr lang="en-US" sz="2400" dirty="0" smtClean="0">
                <a:solidFill>
                  <a:srgbClr val="002060"/>
                </a:solidFill>
                <a:latin typeface="Times New Roman" panose="02020603050405020304" pitchFamily="18" charset="0"/>
                <a:cs typeface="Times New Roman" panose="02020603050405020304" pitchFamily="18" charset="0"/>
              </a:rPr>
              <a:t>Celts</a:t>
            </a:r>
            <a:endParaRPr lang="en-US" sz="2400" dirty="0" smtClean="0">
              <a:solidFill>
                <a:srgbClr val="002060"/>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3707904" y="2132856"/>
            <a:ext cx="4499458" cy="2664296"/>
          </a:xfrm>
          <a:prstGeom prst="rect">
            <a:avLst/>
          </a:prstGeom>
        </p:spPr>
      </p:pic>
      <p:sp>
        <p:nvSpPr>
          <p:cNvPr id="6" name="TextBox 5"/>
          <p:cNvSpPr txBox="1"/>
          <p:nvPr/>
        </p:nvSpPr>
        <p:spPr>
          <a:xfrm>
            <a:off x="1691680" y="475223"/>
            <a:ext cx="492443"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14</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81233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4644008" y="3356992"/>
            <a:ext cx="2728998" cy="2600069"/>
          </a:xfrm>
          <a:prstGeom prst="rect">
            <a:avLst/>
          </a:prstGeom>
        </p:spPr>
      </p:pic>
      <p:sp>
        <p:nvSpPr>
          <p:cNvPr id="5" name="TextBox 4"/>
          <p:cNvSpPr txBox="1"/>
          <p:nvPr/>
        </p:nvSpPr>
        <p:spPr>
          <a:xfrm>
            <a:off x="1475656" y="832644"/>
            <a:ext cx="6984776" cy="2308324"/>
          </a:xfrm>
          <a:prstGeom prst="rect">
            <a:avLst/>
          </a:prstGeom>
          <a:noFill/>
        </p:spPr>
        <p:txBody>
          <a:bodyPr wrap="square" rtlCol="0">
            <a:spAutoFit/>
          </a:bodyPr>
          <a:lstStyle/>
          <a:p>
            <a:pPr algn="just"/>
            <a:r>
              <a:rPr lang="en-US" sz="2400" dirty="0">
                <a:solidFill>
                  <a:srgbClr val="002060"/>
                </a:solidFill>
                <a:latin typeface="Times New Roman" panose="02020603050405020304" pitchFamily="18" charset="0"/>
                <a:cs typeface="Times New Roman" panose="02020603050405020304" pitchFamily="18" charset="0"/>
              </a:rPr>
              <a:t>You can see these people in any National park of America. They are men and women with special qualities. They act as guides, and must be ready to answer questions on the plants, animals and geology of the parks. They must be ready to deal with emergencies of all kinds. Who are these people?</a:t>
            </a:r>
            <a:endParaRPr lang="ru-RU" sz="2400"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2483768" y="3872196"/>
            <a:ext cx="1618713" cy="1569660"/>
          </a:xfrm>
          <a:prstGeom prst="rect">
            <a:avLst/>
          </a:prstGeom>
          <a:noFill/>
        </p:spPr>
        <p:txBody>
          <a:bodyPr wrap="none" rtlCol="0">
            <a:spAutoFit/>
          </a:bodyPr>
          <a:lstStyle/>
          <a:p>
            <a:pPr marL="342900" indent="-34290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Scouts</a:t>
            </a: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Rangers</a:t>
            </a: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Teachers</a:t>
            </a: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dirty="0" smtClean="0">
                <a:solidFill>
                  <a:srgbClr val="002060"/>
                </a:solidFill>
                <a:latin typeface="Times New Roman" panose="02020603050405020304" pitchFamily="18" charset="0"/>
                <a:cs typeface="Times New Roman" panose="02020603050405020304" pitchFamily="18" charset="0"/>
              </a:rPr>
              <a:t>Trainers</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1619672" y="370979"/>
            <a:ext cx="492443" cy="461665"/>
          </a:xfrm>
          <a:prstGeom prst="rect">
            <a:avLst/>
          </a:prstGeom>
          <a:noFill/>
        </p:spPr>
        <p:txBody>
          <a:bodyPr wrap="none" rtlCol="0">
            <a:spAutoFit/>
          </a:bodyPr>
          <a:lstStyle/>
          <a:p>
            <a:r>
              <a:rPr lang="ru-RU" sz="2400" b="1" dirty="0" smtClean="0">
                <a:solidFill>
                  <a:schemeClr val="accent1"/>
                </a:solidFill>
                <a:latin typeface="Times New Roman" panose="02020603050405020304" pitchFamily="18" charset="0"/>
                <a:cs typeface="Times New Roman" panose="02020603050405020304" pitchFamily="18" charset="0"/>
              </a:rPr>
              <a:t>15</a:t>
            </a:r>
            <a:endParaRPr lang="ru-RU" sz="2400" b="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44951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87624" y="515895"/>
            <a:ext cx="7560840" cy="5727017"/>
          </a:xfrm>
          <a:prstGeom prst="rect">
            <a:avLst/>
          </a:prstGeom>
        </p:spPr>
        <p:txBody>
          <a:bodyPr wrap="square">
            <a:spAutoFit/>
          </a:bodyPr>
          <a:lstStyle/>
          <a:p>
            <a:pPr algn="ctr">
              <a:lnSpc>
                <a:spcPct val="115000"/>
              </a:lnSpc>
              <a:spcAft>
                <a:spcPts val="0"/>
              </a:spcAft>
            </a:pPr>
            <a:r>
              <a:rPr lang="en-US" sz="2000" b="1"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Answers</a:t>
            </a:r>
            <a:r>
              <a:rPr lang="ru-RU" sz="2000" b="1"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rPr>
              <a:t> (Ответы)</a:t>
            </a: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It is the Empire State Building.</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“Union Jack” </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13 original states of the country.</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The Declaration of Independence.</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A broken shackle  </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G. Washington, T. Jefferson, T. Roosevelt, and A. Lincoln.</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Beatles</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Union Jack</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A grizzly</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Uluru</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Hollywood</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in London</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“0”    </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the Romans</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Rangers</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9000856"/>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434</TotalTime>
  <Words>764</Words>
  <Application>Microsoft Office PowerPoint</Application>
  <PresentationFormat>Экран (4:3)</PresentationFormat>
  <Paragraphs>127</Paragraphs>
  <Slides>18</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18</vt:i4>
      </vt:variant>
    </vt:vector>
  </HeadingPairs>
  <TitlesOfParts>
    <vt:vector size="26" baseType="lpstr">
      <vt:lpstr>Arial</vt:lpstr>
      <vt:lpstr>Calibri</vt:lpstr>
      <vt:lpstr>Century Gothic</vt:lpstr>
      <vt:lpstr>Symbol</vt:lpstr>
      <vt:lpstr>Times New Roman</vt:lpstr>
      <vt:lpstr>Wingdings</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Владимирова</dc:creator>
  <cp:lastModifiedBy>Я</cp:lastModifiedBy>
  <cp:revision>59</cp:revision>
  <dcterms:created xsi:type="dcterms:W3CDTF">2017-03-09T10:20:17Z</dcterms:created>
  <dcterms:modified xsi:type="dcterms:W3CDTF">2021-10-20T08:53:08Z</dcterms:modified>
</cp:coreProperties>
</file>