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76" r:id="rId5"/>
    <p:sldId id="278" r:id="rId6"/>
    <p:sldId id="279" r:id="rId7"/>
    <p:sldId id="280" r:id="rId8"/>
    <p:sldId id="281" r:id="rId9"/>
    <p:sldId id="258" r:id="rId10"/>
    <p:sldId id="261" r:id="rId11"/>
    <p:sldId id="270" r:id="rId12"/>
    <p:sldId id="268" r:id="rId13"/>
    <p:sldId id="262" r:id="rId14"/>
    <p:sldId id="263" r:id="rId15"/>
    <p:sldId id="271" r:id="rId16"/>
    <p:sldId id="272" r:id="rId17"/>
    <p:sldId id="273" r:id="rId18"/>
    <p:sldId id="274" r:id="rId19"/>
    <p:sldId id="277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94" d="100"/>
          <a:sy n="94" d="100"/>
        </p:scale>
        <p:origin x="245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3C45-60C5-405C-9384-82495A1AE1D7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34B48-4A56-4FBA-8D5E-3520EBDD5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421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3C45-60C5-405C-9384-82495A1AE1D7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34B48-4A56-4FBA-8D5E-3520EBDD5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675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3C45-60C5-405C-9384-82495A1AE1D7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34B48-4A56-4FBA-8D5E-3520EBDD5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664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3C45-60C5-405C-9384-82495A1AE1D7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34B48-4A56-4FBA-8D5E-3520EBDD5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778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3C45-60C5-405C-9384-82495A1AE1D7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34B48-4A56-4FBA-8D5E-3520EBDD5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084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3C45-60C5-405C-9384-82495A1AE1D7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34B48-4A56-4FBA-8D5E-3520EBDD5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762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3C45-60C5-405C-9384-82495A1AE1D7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34B48-4A56-4FBA-8D5E-3520EBDD5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206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3C45-60C5-405C-9384-82495A1AE1D7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34B48-4A56-4FBA-8D5E-3520EBDD5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652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3C45-60C5-405C-9384-82495A1AE1D7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34B48-4A56-4FBA-8D5E-3520EBDD5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465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3C45-60C5-405C-9384-82495A1AE1D7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34B48-4A56-4FBA-8D5E-3520EBDD5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783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3C45-60C5-405C-9384-82495A1AE1D7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34B48-4A56-4FBA-8D5E-3520EBDD5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6017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93C45-60C5-405C-9384-82495A1AE1D7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34B48-4A56-4FBA-8D5E-3520EBDD5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9133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Черви</a:t>
            </a:r>
            <a:endParaRPr lang="ru-RU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4305" y="490184"/>
            <a:ext cx="3994367" cy="3473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478" y="3923732"/>
            <a:ext cx="5638539" cy="2668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0099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+mn-lt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Черви</a:t>
            </a:r>
            <a:endParaRPr lang="ru-RU" dirty="0">
              <a:solidFill>
                <a:srgbClr val="002060"/>
              </a:solidFill>
              <a:latin typeface="+mn-lt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837773"/>
              </p:ext>
            </p:extLst>
          </p:nvPr>
        </p:nvGraphicFramePr>
        <p:xfrm>
          <a:off x="838200" y="1825625"/>
          <a:ext cx="10515600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3433948373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96002302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6644765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2060"/>
                          </a:solidFill>
                        </a:rPr>
                        <a:t>Тип Плоские черви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2060"/>
                          </a:solidFill>
                        </a:rPr>
                        <a:t>Тип Круглые</a:t>
                      </a:r>
                      <a:r>
                        <a:rPr lang="ru-RU" sz="2000" baseline="0" dirty="0" smtClean="0">
                          <a:solidFill>
                            <a:srgbClr val="002060"/>
                          </a:solidFill>
                        </a:rPr>
                        <a:t> черви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2060"/>
                          </a:solidFill>
                        </a:rPr>
                        <a:t>Тип Кольчатые черви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01871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8779553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564" y="2407811"/>
            <a:ext cx="3326371" cy="24907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66296" y="2302329"/>
            <a:ext cx="3388074" cy="274543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1732" y="2302329"/>
            <a:ext cx="3399064" cy="2669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5881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81994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Тип Круглые черви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934936"/>
            <a:ext cx="9144000" cy="734785"/>
          </a:xfrm>
        </p:spPr>
        <p:txBody>
          <a:bodyPr>
            <a:normAutofit fontScale="55000" lnSpcReduction="20000"/>
          </a:bodyPr>
          <a:lstStyle/>
          <a:p>
            <a:endParaRPr lang="ru-RU" sz="4400" dirty="0" smtClean="0"/>
          </a:p>
          <a:p>
            <a:r>
              <a:rPr lang="ru-RU" sz="4400" b="1" dirty="0" smtClean="0"/>
              <a:t>Нематоды</a:t>
            </a:r>
            <a:endParaRPr lang="ru-RU" sz="4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12359" y="2204357"/>
            <a:ext cx="2427515" cy="18206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t="8960"/>
          <a:stretch/>
        </p:blipFill>
        <p:spPr>
          <a:xfrm>
            <a:off x="517072" y="2834991"/>
            <a:ext cx="5891893" cy="402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83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Черви</a:t>
            </a:r>
            <a:endParaRPr lang="ru-RU" sz="16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9065503"/>
              </p:ext>
            </p:extLst>
          </p:nvPr>
        </p:nvGraphicFramePr>
        <p:xfrm>
          <a:off x="498475" y="914400"/>
          <a:ext cx="11339512" cy="498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4878">
                  <a:extLst>
                    <a:ext uri="{9D8B030D-6E8A-4147-A177-3AD203B41FA5}">
                      <a16:colId xmlns:a16="http://schemas.microsoft.com/office/drawing/2014/main" val="2292563196"/>
                    </a:ext>
                  </a:extLst>
                </a:gridCol>
                <a:gridCol w="2834878">
                  <a:extLst>
                    <a:ext uri="{9D8B030D-6E8A-4147-A177-3AD203B41FA5}">
                      <a16:colId xmlns:a16="http://schemas.microsoft.com/office/drawing/2014/main" val="1369627318"/>
                    </a:ext>
                  </a:extLst>
                </a:gridCol>
                <a:gridCol w="2834878">
                  <a:extLst>
                    <a:ext uri="{9D8B030D-6E8A-4147-A177-3AD203B41FA5}">
                      <a16:colId xmlns:a16="http://schemas.microsoft.com/office/drawing/2014/main" val="3241069059"/>
                    </a:ext>
                  </a:extLst>
                </a:gridCol>
                <a:gridCol w="2834878">
                  <a:extLst>
                    <a:ext uri="{9D8B030D-6E8A-4147-A177-3AD203B41FA5}">
                      <a16:colId xmlns:a16="http://schemas.microsoft.com/office/drawing/2014/main" val="37723195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Плоские черви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Круглые черви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Кольчатые черви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37932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Симметрия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двусторонняя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3662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Полость тела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отсутствует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9777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слоёв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3871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Покровы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Кожно</a:t>
                      </a:r>
                      <a:r>
                        <a:rPr lang="ru-RU" dirty="0" smtClean="0"/>
                        <a:t> – мускульный мешок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48459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Дыхательная система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отсутствует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26377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Кровеносная система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отсутствует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42861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Пищеварительная система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Рот-глотка -кишечник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32002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Выделительная система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протонефридии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2132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Половая система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гермафродиты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10729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Нервная система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Н.узлы</a:t>
                      </a:r>
                      <a:r>
                        <a:rPr lang="ru-RU" dirty="0" smtClean="0"/>
                        <a:t>, </a:t>
                      </a:r>
                      <a:r>
                        <a:rPr lang="ru-RU" dirty="0" err="1" smtClean="0"/>
                        <a:t>н.стволы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67148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Органы чувств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Примитивные органы зрения, равновесия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9462037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722664" y="3244333"/>
            <a:ext cx="700036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82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44" y="367391"/>
            <a:ext cx="10901506" cy="6132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803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544" y="238804"/>
            <a:ext cx="11135030" cy="626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867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2614" y="743969"/>
            <a:ext cx="9490530" cy="533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7759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264" y="454648"/>
            <a:ext cx="10042072" cy="5648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12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Симметрия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Д</a:t>
            </a:r>
            <a:r>
              <a:rPr lang="ru-RU" dirty="0" smtClean="0"/>
              <a:t>вусторонне симметричные животные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1492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Полость тела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Первичная полость тела( заполнена жидкостью)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300" y="2428633"/>
            <a:ext cx="5946321" cy="3995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740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Количество слоёв тела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Трёхслойные животные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24486"/>
            <a:ext cx="9356271" cy="396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59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Покровы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u="sng" dirty="0" err="1" smtClean="0"/>
              <a:t>Кожно</a:t>
            </a:r>
            <a:r>
              <a:rPr lang="ru-RU" u="sng" dirty="0" smtClean="0"/>
              <a:t> – мускульный мешок </a:t>
            </a:r>
            <a:r>
              <a:rPr lang="ru-RU" dirty="0" smtClean="0"/>
              <a:t>( продольные мышцы)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640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Дыхательная система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Отсутствует. </a:t>
            </a:r>
          </a:p>
          <a:p>
            <a:pPr marL="0" indent="0">
              <a:buNone/>
            </a:pPr>
            <a:r>
              <a:rPr lang="ru-RU" dirty="0" smtClean="0"/>
              <a:t>Анаэробное (паразиты)</a:t>
            </a:r>
          </a:p>
          <a:p>
            <a:pPr marL="0" indent="0">
              <a:buNone/>
            </a:pPr>
            <a:r>
              <a:rPr lang="ru-RU" dirty="0" smtClean="0"/>
              <a:t>Аэробное (свободноживущие)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570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Кровеносная система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/>
              <a:t>Отсутствует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52881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Пищеварительная система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Рот</a:t>
            </a:r>
          </a:p>
          <a:p>
            <a:r>
              <a:rPr lang="ru-RU" dirty="0" smtClean="0"/>
              <a:t>Глотка</a:t>
            </a:r>
          </a:p>
          <a:p>
            <a:r>
              <a:rPr lang="ru-RU" dirty="0" smtClean="0"/>
              <a:t>Пищевод</a:t>
            </a:r>
          </a:p>
          <a:p>
            <a:r>
              <a:rPr lang="ru-RU" dirty="0" smtClean="0"/>
              <a:t>Кишечник</a:t>
            </a:r>
          </a:p>
          <a:p>
            <a:r>
              <a:rPr lang="ru-RU" u="sng" dirty="0" smtClean="0"/>
              <a:t>Анус</a:t>
            </a:r>
            <a:endParaRPr lang="ru-RU" u="sng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rcRect l="2206" t="45988" r="1208" b="2331"/>
          <a:stretch/>
        </p:blipFill>
        <p:spPr>
          <a:xfrm>
            <a:off x="4231726" y="3020786"/>
            <a:ext cx="7059482" cy="283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587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Выделительная система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36170" y="1592037"/>
            <a:ext cx="8982327" cy="5052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07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Половая система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Раздельнополые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0793" y="1418319"/>
            <a:ext cx="6643007" cy="4982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505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Нервная система. Органы чувств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412421"/>
            <a:ext cx="5181600" cy="4764542"/>
          </a:xfrm>
        </p:spPr>
        <p:txBody>
          <a:bodyPr>
            <a:normAutofit/>
          </a:bodyPr>
          <a:lstStyle/>
          <a:p>
            <a:r>
              <a:rPr lang="ru-RU" dirty="0" smtClean="0"/>
              <a:t>Окологлоточное кольцо</a:t>
            </a:r>
          </a:p>
          <a:p>
            <a:r>
              <a:rPr lang="ru-RU" dirty="0" smtClean="0"/>
              <a:t>Нервные стволы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58929"/>
          <a:stretch/>
        </p:blipFill>
        <p:spPr>
          <a:xfrm>
            <a:off x="5690507" y="1655292"/>
            <a:ext cx="4865913" cy="486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351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906" y="0"/>
            <a:ext cx="98624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58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128</Words>
  <Application>Microsoft Office PowerPoint</Application>
  <PresentationFormat>Широкоэкранный</PresentationFormat>
  <Paragraphs>84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Тема Office</vt:lpstr>
      <vt:lpstr>Черви</vt:lpstr>
      <vt:lpstr> Черви</vt:lpstr>
      <vt:lpstr>Тип Круглые черви</vt:lpstr>
      <vt:lpstr>Черви</vt:lpstr>
      <vt:lpstr>Презентация PowerPoint</vt:lpstr>
      <vt:lpstr>Презентация PowerPoint</vt:lpstr>
      <vt:lpstr>Презентация PowerPoint</vt:lpstr>
      <vt:lpstr>Презентация PowerPoint</vt:lpstr>
      <vt:lpstr>Симметрия</vt:lpstr>
      <vt:lpstr>Полость тела</vt:lpstr>
      <vt:lpstr>Количество слоёв тела</vt:lpstr>
      <vt:lpstr>Покровы</vt:lpstr>
      <vt:lpstr>Дыхательная система</vt:lpstr>
      <vt:lpstr>Кровеносная система</vt:lpstr>
      <vt:lpstr>Пищеварительная система</vt:lpstr>
      <vt:lpstr>Выделительная система</vt:lpstr>
      <vt:lpstr>Половая система</vt:lpstr>
      <vt:lpstr>Нервная система. Органы чувств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Черви</dc:title>
  <dc:creator>Asus E510</dc:creator>
  <cp:lastModifiedBy>Asus E510</cp:lastModifiedBy>
  <cp:revision>22</cp:revision>
  <dcterms:created xsi:type="dcterms:W3CDTF">2023-11-27T17:38:45Z</dcterms:created>
  <dcterms:modified xsi:type="dcterms:W3CDTF">2024-12-11T17:36:38Z</dcterms:modified>
</cp:coreProperties>
</file>