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73" r:id="rId5"/>
    <p:sldId id="259" r:id="rId6"/>
    <p:sldId id="272" r:id="rId7"/>
    <p:sldId id="274" r:id="rId8"/>
    <p:sldId id="260" r:id="rId9"/>
    <p:sldId id="275" r:id="rId10"/>
    <p:sldId id="277" r:id="rId11"/>
    <p:sldId id="276" r:id="rId12"/>
    <p:sldId id="269" r:id="rId13"/>
    <p:sldId id="270" r:id="rId14"/>
    <p:sldId id="271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37" autoAdjust="0"/>
    <p:restoredTop sz="94660"/>
  </p:normalViewPr>
  <p:slideViewPr>
    <p:cSldViewPr>
      <p:cViewPr varScale="1">
        <p:scale>
          <a:sx n="109" d="100"/>
          <a:sy n="109" d="100"/>
        </p:scale>
        <p:origin x="1590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E6EBE8-772E-425F-997B-BFB2C9C91E78}" type="datetimeFigureOut">
              <a:rPr lang="ru-RU" smtClean="0"/>
              <a:t>03.12.2022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310D85-5772-4BDF-8CC9-392E82BF8AB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36515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10D85-5772-4BDF-8CC9-392E82BF8AB6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3903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0614" y="187233"/>
            <a:ext cx="7772400" cy="936104"/>
          </a:xfrm>
        </p:spPr>
        <p:txBody>
          <a:bodyPr>
            <a:norm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4 Всероссийский педагогический конкурс « Мой лучший сценарий»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1703" y="2575547"/>
            <a:ext cx="7848872" cy="17526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«Изготовление эвенкийского музыкального инструмента с использованием природных материалов» 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38629" y="4985881"/>
            <a:ext cx="41648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Выполнила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Струкина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Ева,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ученица 4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го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класса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Руководитель: 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Афанасьева Оксана Даниловна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30871" y="6309320"/>
            <a:ext cx="14905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Оленек, 2022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4433" y="1142951"/>
            <a:ext cx="531543" cy="53154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3651" y="1149517"/>
            <a:ext cx="524977" cy="52497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6303" y="1130710"/>
            <a:ext cx="558368" cy="543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690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18256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sz="32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74198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Народная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музыка имеет нравственное воздействие на эмоциональную сферу и духовный мир человека.  Эвенкийские музыкально-шумовые инструменты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отгоняют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злых духов и приносят в дом гармонию и счастье.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Наша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работа является актуальной, так как в настоящее время исчезает интерес к отдельным видам национальных музыкальных инструментов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sah-RU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sah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Объект исследования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Эвенкийские музыкальные инструменты.</a:t>
            </a:r>
          </a:p>
          <a:p>
            <a:pPr marL="0" indent="0" algn="just">
              <a:buNone/>
            </a:pP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Предмет исследования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изготовление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эвенкийского музыкального инструмента с использованием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природных материалов.</a:t>
            </a:r>
          </a:p>
          <a:p>
            <a:pPr marL="0" indent="0" algn="just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5121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852936"/>
            <a:ext cx="8676456" cy="1143000"/>
          </a:xfrm>
        </p:spPr>
        <p:txBody>
          <a:bodyPr>
            <a:normAutofit fontScale="90000"/>
          </a:bodyPr>
          <a:lstStyle/>
          <a:p>
            <a:pPr lvl="0" algn="l">
              <a:spcBef>
                <a:spcPct val="20000"/>
              </a:spcBef>
            </a:pPr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Целью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исследования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является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изготовление эвенкийского музыкального инструмента с использованием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природных материалов.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b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1. </a:t>
            </a: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Изучить </a:t>
            </a: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литературу по данной теме;</a:t>
            </a:r>
            <a:br>
              <a:rPr lang="ru-RU" sz="28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2. Изучить разновидность музыкальных инструментов эвенков;</a:t>
            </a:r>
            <a:br>
              <a:rPr lang="ru-RU" sz="28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3.  Подобрать необходимые материалы для изготовления музыкального инструмента;</a:t>
            </a:r>
            <a:br>
              <a:rPr lang="ru-RU" sz="28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4.  Изготовить эвенкийский музыкальный инструмент.</a:t>
            </a:r>
            <a:br>
              <a:rPr lang="ru-RU" sz="2800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3200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3200" dirty="0">
                <a:solidFill>
                  <a:prstClr val="black"/>
                </a:solidFill>
                <a:ea typeface="+mn-ea"/>
                <a:cs typeface="+mn-cs"/>
              </a:rPr>
            </a:br>
            <a:endParaRPr lang="ru-RU" sz="40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3748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ctrTitle"/>
          </p:nvPr>
        </p:nvSpPr>
        <p:spPr>
          <a:xfrm>
            <a:off x="827584" y="1124744"/>
            <a:ext cx="7776864" cy="720080"/>
          </a:xfrm>
        </p:spPr>
        <p:txBody>
          <a:bodyPr>
            <a:no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Узнаем,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звучит Арктика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331640" y="332656"/>
            <a:ext cx="67687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музыкальных инструментов коренных народов Севера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348880"/>
            <a:ext cx="6624736" cy="3762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0161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332656"/>
            <a:ext cx="8424936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музыкальных инструментов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коренных народов Севера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интересна и самобытна. В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большинстве они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создавались не для услады слуха, а для проведения ритуальных обрядов. Даже само умение играть на музыкальном инструменте воспринималось как способность вступать в связь с духами, предками и природой. Для каждого ритуала использовался свой инструмент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sah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музыкальный инструмент эвенков это - </a:t>
            </a:r>
            <a:r>
              <a:rPr lang="sah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Бубен</a:t>
            </a:r>
            <a:endParaRPr lang="sah-RU" sz="24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3902611"/>
            <a:ext cx="3816424" cy="2540308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bg1"/>
            </a:solidFill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4932040" y="4258454"/>
            <a:ext cx="3779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424E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Изготавливались бубны </a:t>
            </a:r>
            <a:r>
              <a:rPr lang="ru-RU" dirty="0">
                <a:solidFill>
                  <a:srgbClr val="424E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целом по одной технологии: на деревянную кольцеобразную основу натягивалась шкура животного</a:t>
            </a:r>
            <a:r>
              <a:rPr lang="ru-RU" dirty="0">
                <a:solidFill>
                  <a:srgbClr val="424E5F"/>
                </a:solidFill>
                <a:latin typeface="Noto Sans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9571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76672"/>
            <a:ext cx="79928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Оревун</a:t>
            </a:r>
            <a:r>
              <a:rPr lang="ru-RU" sz="2400" dirty="0">
                <a:solidFill>
                  <a:srgbClr val="424E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это традиционный духовой инструмент эвенков, конусная труба длиной около 70 см, сделанная из дерева или бересты.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364" y="1916832"/>
            <a:ext cx="5821278" cy="345638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59632" y="5877272"/>
            <a:ext cx="66967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Верхнеленские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эвенки при помощи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оревуна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отохотились 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оленя.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Животное, отвлекаясь на звуки, подходил ближе к охотникам.</a:t>
            </a:r>
          </a:p>
        </p:txBody>
      </p:sp>
    </p:spTree>
    <p:extLst>
      <p:ext uri="{BB962C8B-B14F-4D97-AF65-F5344CB8AC3E}">
        <p14:creationId xmlns:p14="http://schemas.microsoft.com/office/powerpoint/2010/main" val="6298034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43679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Шаманская погремушка</a:t>
            </a:r>
            <a:br>
              <a:rPr lang="ru-RU" sz="3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5920" y="1412776"/>
            <a:ext cx="5852160" cy="3907536"/>
          </a:xfrm>
        </p:spPr>
      </p:pic>
      <p:sp>
        <p:nvSpPr>
          <p:cNvPr id="5" name="Прямоугольник 4"/>
          <p:cNvSpPr/>
          <p:nvPr/>
        </p:nvSpPr>
        <p:spPr>
          <a:xfrm>
            <a:off x="1727684" y="5517232"/>
            <a:ext cx="56886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Погремушки делались из сырой кожи, дерева, высушенных горл гусей, мочевых пузырей животных. Наполнителями служили камешки, семена или мелкие косточки.</a:t>
            </a:r>
          </a:p>
        </p:txBody>
      </p:sp>
    </p:spTree>
    <p:extLst>
      <p:ext uri="{BB962C8B-B14F-4D97-AF65-F5344CB8AC3E}">
        <p14:creationId xmlns:p14="http://schemas.microsoft.com/office/powerpoint/2010/main" val="16431395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основные материалы были необходимы для создания нашего шумового музыкального инструмента:</a:t>
            </a:r>
            <a:endParaRPr lang="ru-RU" sz="28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" r="-2604" b="33143"/>
          <a:stretch/>
        </p:blipFill>
        <p:spPr>
          <a:xfrm>
            <a:off x="2339752" y="4203750"/>
            <a:ext cx="5256584" cy="256716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99592" y="1484784"/>
            <a:ext cx="83529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Ножницы</a:t>
            </a:r>
          </a:p>
          <a:p>
            <a:pPr marL="457200" indent="-457200">
              <a:buAutoNum type="arabicPeriod"/>
            </a:pP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Ровдуга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AutoNum type="arabicPeriod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Заготовка рог северного оленя</a:t>
            </a:r>
          </a:p>
          <a:p>
            <a:pPr marL="457200" indent="-457200">
              <a:buAutoNum type="arabicPeriod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Копыта северного оленя  </a:t>
            </a:r>
          </a:p>
          <a:p>
            <a:pPr marL="457200" indent="-457200">
              <a:buAutoNum type="arabicPeriod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Фаланги костей оленя</a:t>
            </a:r>
          </a:p>
          <a:p>
            <a:pPr marL="457200" indent="-457200">
              <a:buAutoNum type="arabicPeriod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Бисера</a:t>
            </a:r>
          </a:p>
          <a:p>
            <a:pPr marL="457200" indent="-457200">
              <a:buAutoNum type="arabicPeriod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Колокольчики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8881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изготовления эвенкийского шумового музыкального инструмента</a:t>
            </a:r>
            <a:endParaRPr lang="ru-RU" sz="28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2084" b="15701"/>
          <a:stretch/>
        </p:blipFill>
        <p:spPr>
          <a:xfrm>
            <a:off x="827584" y="2564904"/>
            <a:ext cx="3384376" cy="388843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90736" y="1429263"/>
            <a:ext cx="8507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Повторение правил безопасности по работе с ножницами</a:t>
            </a:r>
          </a:p>
          <a:p>
            <a:pPr marL="457200" indent="-457200">
              <a:buAutoNum type="arabicPeriod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Сбор материалов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1" r="-4720" b="14084"/>
          <a:stretch/>
        </p:blipFill>
        <p:spPr>
          <a:xfrm>
            <a:off x="5220072" y="2561589"/>
            <a:ext cx="3556038" cy="3891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4523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5396" r="-437" b="12244"/>
          <a:stretch/>
        </p:blipFill>
        <p:spPr>
          <a:xfrm>
            <a:off x="3131840" y="3683130"/>
            <a:ext cx="2664296" cy="255934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0475" r="-718" b="17763"/>
          <a:stretch/>
        </p:blipFill>
        <p:spPr>
          <a:xfrm>
            <a:off x="5527237" y="476672"/>
            <a:ext cx="2664296" cy="2592287"/>
          </a:xfrm>
          <a:prstGeom prst="rect">
            <a:avLst/>
          </a:prstGeom>
        </p:spPr>
      </p:pic>
      <p:pic>
        <p:nvPicPr>
          <p:cNvPr id="6" name="Объект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84" t="-1" r="16667" b="-1"/>
          <a:stretch/>
        </p:blipFill>
        <p:spPr>
          <a:xfrm>
            <a:off x="899592" y="476672"/>
            <a:ext cx="2376264" cy="25922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59832" y="6399011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Копыта северного оленя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27584" y="3157261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Фаланги костей оленя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07257" y="3157261"/>
            <a:ext cx="2304256" cy="36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Рога северного оленя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33645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9592" y="2204864"/>
            <a:ext cx="3168352" cy="395073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8064" y="2204864"/>
            <a:ext cx="3303077" cy="39507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55576" y="548680"/>
            <a:ext cx="81369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Для создания шумовых частей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анизываем на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ровдугу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заготовленные копыта, фаланги костей оленя, бисера, колокольчики</a:t>
            </a:r>
          </a:p>
        </p:txBody>
      </p:sp>
    </p:spTree>
    <p:extLst>
      <p:ext uri="{BB962C8B-B14F-4D97-AF65-F5344CB8AC3E}">
        <p14:creationId xmlns:p14="http://schemas.microsoft.com/office/powerpoint/2010/main" val="4674464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83568" y="476672"/>
            <a:ext cx="78488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Остается вдеть в дырочки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ровдугу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шумовыми частями и завязать в заготовленные рога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оленя.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1772816"/>
            <a:ext cx="3395766" cy="452972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8251" y="1766889"/>
            <a:ext cx="3401735" cy="4535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030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260" y="703618"/>
            <a:ext cx="8946740" cy="965969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Наши шумовые музыкальные эвенкийские инструменты готовы и выглядят очень необычно и нарядно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0230" y="5805264"/>
            <a:ext cx="6400800" cy="936104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болтаясь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ударяясь о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рога,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они издают характерный звук, будто копыта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простучали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462" b="25850"/>
          <a:stretch/>
        </p:blipFill>
        <p:spPr>
          <a:xfrm>
            <a:off x="611560" y="1903451"/>
            <a:ext cx="3816424" cy="376045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1" b="23750"/>
          <a:stretch/>
        </p:blipFill>
        <p:spPr>
          <a:xfrm>
            <a:off x="4857889" y="1903604"/>
            <a:ext cx="3792711" cy="376045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99792" y="116632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 нашей работы:</a:t>
            </a:r>
            <a:endParaRPr lang="ru-RU" sz="24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67025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0688" y="188640"/>
            <a:ext cx="7702624" cy="722511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endParaRPr lang="ru-RU" sz="3200" b="1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124744"/>
            <a:ext cx="8280920" cy="5040560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10000"/>
              </a:lnSpc>
            </a:pP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эвенкийского народа не так много музыкальных инструментов по сравнению с другими народностями. Все они изготавливались вручную из природных материалов- дерева, костей, жил и </a:t>
            </a:r>
            <a:r>
              <a:rPr lang="ru-RU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т.д</a:t>
            </a:r>
            <a:endParaRPr lang="ru-RU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</a:pP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Наша работа может применяться на уроках музыки, в танцевальных ансамблях, оркестре.</a:t>
            </a:r>
          </a:p>
          <a:p>
            <a:pPr algn="just">
              <a:lnSpc>
                <a:spcPct val="110000"/>
              </a:lnSpc>
            </a:pP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на шумовых музыкальных инструментах - это способ развития музыкальной памяти, внимания и творческой инициативы. </a:t>
            </a:r>
          </a:p>
          <a:p>
            <a:pPr algn="just">
              <a:lnSpc>
                <a:spcPct val="110000"/>
              </a:lnSpc>
            </a:pPr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все поставленные нами задачи были решены, цель исследования достигнута.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660387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496</TotalTime>
  <Words>508</Words>
  <Application>Microsoft Office PowerPoint</Application>
  <PresentationFormat>Экран (4:3)</PresentationFormat>
  <Paragraphs>48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Noto Sans</vt:lpstr>
      <vt:lpstr>Times New Roman</vt:lpstr>
      <vt:lpstr>Тема Office</vt:lpstr>
      <vt:lpstr>4 Всероссийский педагогический конкурс « Мой лучший сценарий»</vt:lpstr>
      <vt:lpstr>Актуальность</vt:lpstr>
      <vt:lpstr> Целью исследования является изготовление эвенкийского музыкального инструмента с использованием природных материалов.  Задачи: 1. Изучить литературу по данной теме; 2. Изучить разновидность музыкальных инструментов эвенков; 3.  Подобрать необходимые материалы для изготовления музыкального инструмента; 4.  Изготовить эвенкийский музыкальный инструмент.  </vt:lpstr>
      <vt:lpstr> Узнаем, как звучит Арктика.</vt:lpstr>
      <vt:lpstr>Презентация PowerPoint</vt:lpstr>
      <vt:lpstr>Презентация PowerPoint</vt:lpstr>
      <vt:lpstr>Шаманская погремушка  </vt:lpstr>
      <vt:lpstr>Какие основные материалы были необходимы для создания нашего шумового музыкального инструмента:</vt:lpstr>
      <vt:lpstr>Этапы изготовления эвенкийского шумового музыкального инструмента</vt:lpstr>
      <vt:lpstr>Презентация PowerPoint</vt:lpstr>
      <vt:lpstr>Презентация PowerPoint</vt:lpstr>
      <vt:lpstr>Презентация PowerPoint</vt:lpstr>
      <vt:lpstr>Наши шумовые музыкальные эвенкийские инструменты готовы и выглядят очень необычно и нарядно</vt:lpstr>
      <vt:lpstr>Заключение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учреждение дополнительного образования Центр дополнительного образования детей муниципального района  «Оленёкский эвенкийский национальный район» Республики Саха (Якутия)</dc:title>
  <cp:lastModifiedBy>ОСОШ</cp:lastModifiedBy>
  <cp:revision>41</cp:revision>
  <dcterms:modified xsi:type="dcterms:W3CDTF">2022-12-03T10:17:14Z</dcterms:modified>
</cp:coreProperties>
</file>