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4" r:id="rId8"/>
    <p:sldId id="266" r:id="rId9"/>
    <p:sldId id="267" r:id="rId10"/>
    <p:sldId id="268" r:id="rId11"/>
    <p:sldId id="269" r:id="rId12"/>
    <p:sldId id="270" r:id="rId13"/>
    <p:sldId id="26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69EA94A-729D-4A77-BCF8-A2CE65413F7B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1B294E8-9A28-4207-A361-05D771DD60A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980728"/>
            <a:ext cx="5723468" cy="1828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Укладка волос холодным способом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068960"/>
            <a:ext cx="2895402" cy="259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0272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Укладка волос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это совокупность операций, позволяющих придать волосам ту или иную форму с тем или иным рисунком на непродолжительное время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" r="176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0284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Способы </a:t>
            </a:r>
            <a:r>
              <a:rPr lang="ru-RU" b="1" dirty="0" smtClean="0"/>
              <a:t>укладки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Холодный</a:t>
            </a:r>
          </a:p>
          <a:p>
            <a:r>
              <a:rPr lang="ru-RU" dirty="0"/>
              <a:t>Горячий</a:t>
            </a:r>
          </a:p>
          <a:p>
            <a:r>
              <a:rPr lang="ru-RU" dirty="0"/>
              <a:t>Воздушный</a:t>
            </a:r>
          </a:p>
          <a:p>
            <a:r>
              <a:rPr lang="ru-RU" dirty="0" smtClean="0"/>
              <a:t>Комбинированный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9" r="10199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6191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-60000">
            <a:off x="1128469" y="1151361"/>
            <a:ext cx="3063240" cy="1499616"/>
          </a:xfrm>
        </p:spPr>
        <p:txBody>
          <a:bodyPr/>
          <a:lstStyle/>
          <a:p>
            <a:r>
              <a:rPr lang="ru-RU" dirty="0" smtClean="0"/>
              <a:t>Холодная укладка волос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-60000">
            <a:off x="1133737" y="2879346"/>
            <a:ext cx="3044952" cy="2103120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/>
              <a:t>применяется, в основном, для выполнения укладки на средние волосы. Реже с помощью «холодной» выполняется укладка на длинные </a:t>
            </a:r>
            <a:r>
              <a:rPr lang="ru-RU" dirty="0" smtClean="0"/>
              <a:t>волосы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выполняется с помощью пальцев и расчески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3" r="9263"/>
          <a:stretch>
            <a:fillRect/>
          </a:stretch>
        </p:blipFill>
        <p:spPr bwMode="auto">
          <a:xfrm rot="60000">
            <a:off x="5604032" y="1190477"/>
            <a:ext cx="1769530" cy="2756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817">
            <a:off x="5364088" y="3933057"/>
            <a:ext cx="2126008" cy="2126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151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i="1" dirty="0"/>
              <a:t>Волна </a:t>
            </a:r>
            <a:r>
              <a:rPr lang="ru-RU" sz="3200" dirty="0"/>
              <a:t>это часть прически, имеющая плавный изгиб и ограниченная с двух сторон кронами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569321" y="3000434"/>
            <a:ext cx="32038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Крон</a:t>
            </a:r>
            <a:r>
              <a:rPr lang="ru-RU" dirty="0"/>
              <a:t> – наивысшая линия волны, где волосы меняют свое направление на противоположное.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Дуга волны</a:t>
            </a:r>
            <a:r>
              <a:rPr lang="ru-RU" dirty="0"/>
              <a:t> – дугообразный участок между кронами или изгибами завитка.</a:t>
            </a:r>
            <a:endParaRPr lang="ru-RU" dirty="0"/>
          </a:p>
        </p:txBody>
      </p:sp>
      <p:pic>
        <p:nvPicPr>
          <p:cNvPr id="4099" name="Picture 3" descr="C:\Users\user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785653"/>
            <a:ext cx="3099902" cy="253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Прямая со стрелкой 10"/>
          <p:cNvCxnSpPr/>
          <p:nvPr/>
        </p:nvCxnSpPr>
        <p:spPr>
          <a:xfrm>
            <a:off x="2987824" y="3645024"/>
            <a:ext cx="1224136" cy="720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2987824" y="3861048"/>
            <a:ext cx="1224136" cy="43204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3419872" y="4581128"/>
            <a:ext cx="792088" cy="36004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5572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Создание волн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60848"/>
            <a:ext cx="3888432" cy="2499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32" b="10164"/>
          <a:stretch/>
        </p:blipFill>
        <p:spPr bwMode="auto">
          <a:xfrm>
            <a:off x="5076056" y="3774939"/>
            <a:ext cx="3144656" cy="2242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8445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32856"/>
            <a:ext cx="2567940" cy="3596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361" y="2708920"/>
            <a:ext cx="3891334" cy="2512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9588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Технология выполнения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вымыть волосы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удалить лишнюю влагу полотенцем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расчесать </a:t>
            </a: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449" y="1591596"/>
            <a:ext cx="2680612" cy="349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0053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равномерно нанести состав для укладки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тщательно расчесать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Выделить пробор, определяющий направление будущей волны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40154"/>
            <a:ext cx="2736304" cy="3161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2813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rot="-60000">
            <a:off x="1133736" y="1799226"/>
            <a:ext cx="3044952" cy="2103120"/>
          </a:xfrm>
        </p:spPr>
        <p:txBody>
          <a:bodyPr>
            <a:no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обработку волос начинают </a:t>
            </a:r>
            <a:r>
              <a:rPr lang="ru-RU" dirty="0"/>
              <a:t>от пробора, двигаясь </a:t>
            </a:r>
            <a:r>
              <a:rPr lang="ru-RU" dirty="0" smtClean="0"/>
              <a:t>вниз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подхватывают </a:t>
            </a:r>
            <a:r>
              <a:rPr lang="ru-RU" dirty="0"/>
              <a:t>верхнюю прядь, приподнимая волосы, формируют крону будущей </a:t>
            </a:r>
            <a:r>
              <a:rPr lang="ru-RU" dirty="0" smtClean="0"/>
              <a:t>волны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локон </a:t>
            </a:r>
            <a:r>
              <a:rPr lang="ru-RU" dirty="0"/>
              <a:t>фиксируют </a:t>
            </a:r>
            <a:r>
              <a:rPr lang="ru-RU" dirty="0" smtClean="0"/>
              <a:t>зажимом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между </a:t>
            </a:r>
            <a:r>
              <a:rPr lang="ru-RU" dirty="0"/>
              <a:t>гребнями оставляют расстояние. В этом месте волосы слегка подтягивают в противоположную сформированной выпуклости сторону, </a:t>
            </a:r>
            <a:r>
              <a:rPr lang="ru-RU" dirty="0" smtClean="0"/>
              <a:t>прижимают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41">
            <a:off x="5004048" y="1775644"/>
            <a:ext cx="2734444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6699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аналогичным </a:t>
            </a:r>
            <a:r>
              <a:rPr lang="ru-RU" dirty="0"/>
              <a:t>образом обрабатывают </a:t>
            </a:r>
            <a:r>
              <a:rPr lang="ru-RU" dirty="0" smtClean="0"/>
              <a:t>всю прядь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dirty="0" smtClean="0"/>
              <a:t>в </a:t>
            </a:r>
            <a:r>
              <a:rPr lang="ru-RU" dirty="0"/>
              <a:t>результате формируется изгиб в виде зигзагообразной линии с закруглениями в форме английской буквы S.</a:t>
            </a:r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6829">
            <a:off x="4860032" y="1844824"/>
            <a:ext cx="28575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32031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Рекомендации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После завершения оформления волн дожидаются полного высыхания </a:t>
            </a:r>
            <a:r>
              <a:rPr lang="ru-RU" dirty="0" smtClean="0"/>
              <a:t>волос.</a:t>
            </a:r>
            <a:r>
              <a:rPr lang="ru-RU" dirty="0"/>
              <a:t> </a:t>
            </a:r>
            <a:r>
              <a:rPr lang="ru-RU" b="1" dirty="0"/>
              <a:t>Для ускорения можно использовать прохладный воздух </a:t>
            </a:r>
            <a:r>
              <a:rPr lang="ru-RU" b="1" dirty="0" smtClean="0"/>
              <a:t>фена</a:t>
            </a:r>
            <a:endParaRPr lang="ru-RU" dirty="0"/>
          </a:p>
          <a:p>
            <a:r>
              <a:rPr lang="ru-RU" dirty="0"/>
              <a:t>Просохшие пряди освобождают от заколок. </a:t>
            </a:r>
            <a:r>
              <a:rPr lang="ru-RU" dirty="0" smtClean="0"/>
              <a:t>Непослушные волосы </a:t>
            </a:r>
            <a:r>
              <a:rPr lang="ru-RU" dirty="0"/>
              <a:t>можно дополнительно зафиксировать </a:t>
            </a:r>
            <a:r>
              <a:rPr lang="ru-RU" dirty="0" smtClean="0"/>
              <a:t>невидимками</a:t>
            </a:r>
            <a:endParaRPr lang="ru-RU" dirty="0"/>
          </a:p>
          <a:p>
            <a:r>
              <a:rPr lang="ru-RU" dirty="0"/>
              <a:t>Результат рекомендуется обработать лаком. Желательно использовать средство с уровнем фиксации не ниже </a:t>
            </a:r>
            <a:r>
              <a:rPr lang="ru-RU" dirty="0" smtClean="0"/>
              <a:t>среднего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7548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Ошибки при холодной укладке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Неправильно </a:t>
            </a:r>
            <a:r>
              <a:rPr lang="ru-RU" dirty="0"/>
              <a:t>выбрано </a:t>
            </a:r>
            <a:r>
              <a:rPr lang="ru-RU" dirty="0" smtClean="0"/>
              <a:t>направление</a:t>
            </a:r>
          </a:p>
          <a:p>
            <a:r>
              <a:rPr lang="ru-RU" dirty="0" smtClean="0"/>
              <a:t>Плохо </a:t>
            </a:r>
            <a:r>
              <a:rPr lang="ru-RU" dirty="0"/>
              <a:t>смочены </a:t>
            </a:r>
            <a:r>
              <a:rPr lang="ru-RU" dirty="0" smtClean="0"/>
              <a:t>волосы</a:t>
            </a:r>
          </a:p>
          <a:p>
            <a:r>
              <a:rPr lang="ru-RU" dirty="0" smtClean="0"/>
              <a:t>Сдвиг </a:t>
            </a:r>
            <a:r>
              <a:rPr lang="ru-RU" dirty="0"/>
              <a:t>расчески происходил по верхнему слою волос, места соединения не </a:t>
            </a:r>
            <a:r>
              <a:rPr lang="ru-RU" dirty="0" smtClean="0"/>
              <a:t>прочесывались</a:t>
            </a:r>
          </a:p>
          <a:p>
            <a:r>
              <a:rPr lang="ru-RU" dirty="0" smtClean="0"/>
              <a:t>Не </a:t>
            </a:r>
            <a:r>
              <a:rPr lang="ru-RU" dirty="0"/>
              <a:t>использовался обушок расчески.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85510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87</TotalTime>
  <Words>169</Words>
  <Application>Microsoft Office PowerPoint</Application>
  <PresentationFormat>Экран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Кнопка</vt:lpstr>
      <vt:lpstr>Укладка волос холодным способом</vt:lpstr>
      <vt:lpstr>Укладка волос</vt:lpstr>
      <vt:lpstr>Способы укладки</vt:lpstr>
      <vt:lpstr>Холодная укладка волос</vt:lpstr>
      <vt:lpstr>Волна это часть прически, имеющая плавный изгиб и ограниченная с двух сторон кронами</vt:lpstr>
      <vt:lpstr>Создание волн</vt:lpstr>
      <vt:lpstr>Презентация PowerPoint</vt:lpstr>
      <vt:lpstr>Технология выполнения</vt:lpstr>
      <vt:lpstr>Презентация PowerPoint</vt:lpstr>
      <vt:lpstr>Презентация PowerPoint</vt:lpstr>
      <vt:lpstr>Презентация PowerPoint</vt:lpstr>
      <vt:lpstr>Рекомендации </vt:lpstr>
      <vt:lpstr>Ошибки при холодной укладке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Укладка волос холодным способом</dc:title>
  <dc:creator>user</dc:creator>
  <cp:lastModifiedBy>user</cp:lastModifiedBy>
  <cp:revision>9</cp:revision>
  <dcterms:created xsi:type="dcterms:W3CDTF">2021-10-05T14:39:09Z</dcterms:created>
  <dcterms:modified xsi:type="dcterms:W3CDTF">2021-10-07T11:28:13Z</dcterms:modified>
</cp:coreProperties>
</file>