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6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Интерес к толерантности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</c:v>
                </c:pt>
                <c:pt idx="1">
                  <c:v>40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E0-4D21-9586-A58C1550C47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t"/>
      <c:layout>
        <c:manualLayout>
          <c:xMode val="edge"/>
          <c:yMode val="edge"/>
          <c:x val="5.3955116098211318E-2"/>
          <c:y val="0.14140152227983738"/>
          <c:w val="0.91795726400770283"/>
          <c:h val="0.16407870780797598"/>
        </c:manualLayout>
      </c:layout>
      <c:overlay val="0"/>
      <c:txPr>
        <a:bodyPr/>
        <a:lstStyle/>
        <a:p>
          <a:pPr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C9C826-8272-40FC-BA87-126E4E3546A9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92FC34-5A20-4808-954E-D9E3125612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34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92FC34-5A20-4808-954E-D9E31256123D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814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7554AC2-9E80-45AD-BBA2-F26512D576BC}" type="datetimeFigureOut">
              <a:rPr lang="ru-RU" smtClean="0"/>
              <a:t>16.04.2026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48E3B62-4892-4D1E-9E91-F364646E532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7392" y="2708920"/>
            <a:ext cx="7772400" cy="2527921"/>
          </a:xfrm>
        </p:spPr>
        <p:txBody>
          <a:bodyPr/>
          <a:lstStyle/>
          <a:p>
            <a:pPr>
              <a:lnSpc>
                <a:spcPct val="107000"/>
              </a:lnSpc>
              <a:tabLst>
                <a:tab pos="2639695" algn="l"/>
              </a:tabLst>
            </a:pPr>
            <a:r>
              <a:rPr lang="ru-RU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Презентация</a:t>
            </a:r>
            <a:br>
              <a:rPr lang="ru-RU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педагогического проекта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«МИР ТОЛЕРАНТНОСТИ</a:t>
            </a:r>
            <a:r>
              <a:rPr lang="ru-RU" sz="3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</a:t>
            </a:r>
            <a:br>
              <a:rPr lang="ru-RU" sz="3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Тема: Формирование основ толерантности у детей старшего дошкольного возраста</a:t>
            </a:r>
            <a:r>
              <a:rPr lang="ru-RU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5013176"/>
            <a:ext cx="5255872" cy="1491933"/>
          </a:xfrm>
        </p:spPr>
        <p:txBody>
          <a:bodyPr>
            <a:normAutofit/>
          </a:bodyPr>
          <a:lstStyle/>
          <a:p>
            <a:pPr marL="2697480" algn="l">
              <a:lnSpc>
                <a:spcPct val="107000"/>
              </a:lnSpc>
              <a:spcAft>
                <a:spcPts val="0"/>
              </a:spcAft>
              <a:tabLst>
                <a:tab pos="4070985" algn="l"/>
              </a:tabLst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Выполнила:</a:t>
            </a:r>
          </a:p>
          <a:p>
            <a:pPr marL="2697480" algn="l">
              <a:lnSpc>
                <a:spcPct val="107000"/>
              </a:lnSpc>
              <a:spcAft>
                <a:spcPts val="0"/>
              </a:spcAft>
              <a:tabLst>
                <a:tab pos="4070985" algn="l"/>
              </a:tabLst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Степанова Наталия Владимировна и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Ксенофонтова Алевтина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Ксенофонтовна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77176" y="332656"/>
            <a:ext cx="73448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5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>
              <a:spcAft>
                <a:spcPts val="0"/>
              </a:spcAft>
            </a:pPr>
            <a:r>
              <a:rPr lang="ru-RU" sz="165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«Детский сад № 116 «Родничок» общеразвивающего вида с приоритетным осуществлением деятельности по физическому развитию детей»</a:t>
            </a:r>
          </a:p>
          <a:p>
            <a:pPr algn="ctr">
              <a:spcAft>
                <a:spcPts val="0"/>
              </a:spcAft>
            </a:pPr>
            <a:r>
              <a:rPr lang="ru-RU" sz="165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города Чебоксары Чувашской Республики</a:t>
            </a:r>
            <a:endParaRPr lang="ru-RU" sz="165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7904" y="6519446"/>
            <a:ext cx="15974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Чебоксары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16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84784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(проблема)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556792"/>
            <a:ext cx="6048672" cy="4525963"/>
          </a:xfrm>
        </p:spPr>
      </p:pic>
      <p:sp>
        <p:nvSpPr>
          <p:cNvPr id="5" name="TextBox 4"/>
          <p:cNvSpPr txBox="1"/>
          <p:nvPr/>
        </p:nvSpPr>
        <p:spPr>
          <a:xfrm>
            <a:off x="467544" y="2060848"/>
            <a:ext cx="33843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/>
                <a:ea typeface="Calibri"/>
              </a:rPr>
              <a:t>	</a:t>
            </a:r>
            <a:r>
              <a:rPr lang="ru-RU" sz="2000" dirty="0" smtClean="0">
                <a:latin typeface="Times New Roman"/>
                <a:ea typeface="Calibri"/>
              </a:rPr>
              <a:t>Толерантность </a:t>
            </a:r>
            <a:r>
              <a:rPr lang="ru-RU" sz="2000" dirty="0">
                <a:latin typeface="Times New Roman"/>
                <a:ea typeface="Calibri"/>
              </a:rPr>
              <a:t>– это гармония в многообразии.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Современный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 жесток, жестокими стали и дети. Нормой жизни каждого человека - взрослого и ребенка - должна стать толерантность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3010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>
                <a:effectLst/>
                <a:latin typeface="Times New Roman"/>
                <a:ea typeface="Calibri"/>
              </a:rPr>
              <a:t> </a:t>
            </a: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</a:rPr>
              <a:t>Анализ внешней и внутренней среды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28800"/>
            <a:ext cx="8352928" cy="208823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Анализ внешней среды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	Современный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культурный человек - это не только образованный, но и обладающий чувством самоуважения и уважаемый окружающими человек. Важно формировать у подрастающего поколения умение строить взаимоотношения в процессе взаимодействия с окружающими на основе сотрудничества и взаимопонимания, готовности принять других людей, их взгляды, обычаи и привычки такими, какие они есть.</a:t>
            </a:r>
          </a:p>
          <a:p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789040"/>
            <a:ext cx="3625056" cy="271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728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68760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внешней среды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4525963" cy="4525963"/>
          </a:xfrm>
        </p:spPr>
      </p:pic>
      <p:sp>
        <p:nvSpPr>
          <p:cNvPr id="6" name="TextBox 5"/>
          <p:cNvSpPr txBox="1"/>
          <p:nvPr/>
        </p:nvSpPr>
        <p:spPr>
          <a:xfrm>
            <a:off x="1187624" y="589115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Э.С. Смирнова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340768"/>
            <a:ext cx="3325058" cy="44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653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147248" cy="936104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внутренней среды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6413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 № 116 «Родничок» общеразвивающего вида с приоритетным осуществлением деятельности по физическому развитию детей» города Чебоксары Чувашской Республики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852936"/>
            <a:ext cx="4788024" cy="359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897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92696"/>
            <a:ext cx="2880320" cy="384042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6632"/>
            <a:ext cx="4041702" cy="30312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482605"/>
            <a:ext cx="4338987" cy="3254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60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340768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толерантности детей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5"/>
            <a:ext cx="7571184" cy="15121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/>
                <a:ea typeface="Calibri"/>
              </a:rPr>
              <a:t>Для того чтобы изучить проблему интереса межэтнической толерантности, была проведена беседа </a:t>
            </a:r>
            <a:r>
              <a:rPr lang="ru-RU" sz="2000" dirty="0" err="1">
                <a:solidFill>
                  <a:schemeClr val="tx1"/>
                </a:solidFill>
                <a:latin typeface="Times New Roman"/>
                <a:ea typeface="Calibri"/>
              </a:rPr>
              <a:t>сформированности</a:t>
            </a:r>
            <a:r>
              <a:rPr lang="ru-RU" sz="2000" dirty="0">
                <a:solidFill>
                  <a:schemeClr val="tx1"/>
                </a:solidFill>
                <a:latin typeface="Times New Roman"/>
                <a:ea typeface="Calibri"/>
              </a:rPr>
              <a:t> интереса к межэтнической толерантности у детей старшей группы, в которой приняло участие 10 детей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266928567"/>
              </p:ext>
            </p:extLst>
          </p:nvPr>
        </p:nvGraphicFramePr>
        <p:xfrm>
          <a:off x="1979712" y="3329608"/>
          <a:ext cx="5400600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3681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родителей: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77" y="1772816"/>
            <a:ext cx="6690775" cy="4464495"/>
          </a:xfrm>
        </p:spPr>
      </p:pic>
    </p:spTree>
    <p:extLst>
      <p:ext uri="{BB962C8B-B14F-4D97-AF65-F5344CB8AC3E}">
        <p14:creationId xmlns:p14="http://schemas.microsoft.com/office/powerpoint/2010/main" val="25985716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7"/>
            <a:ext cx="4114800" cy="3672409"/>
          </a:xfrm>
        </p:spPr>
        <p:txBody>
          <a:bodyPr>
            <a:normAutofit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	Сформировать </a:t>
            </a:r>
            <a:r>
              <a:rPr lang="ru-RU" sz="2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основы толерантности у детей старшего дошкольного возраста. Дать понять детям о миролюбии, принятии и понимании других людей.</a:t>
            </a:r>
            <a:endParaRPr lang="ru-RU" sz="20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889448"/>
            <a:ext cx="32403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397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673"/>
            <a:ext cx="8229600" cy="1247087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1.Объяснить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понятия «Толерантность»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Воспитание в детях миролюбия, принятия и понимания других людей, умения позитивно с ними взаимодействовать.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3.Знакомство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традициями и обычаями национальности, проживающие на территории Чувашии.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4.Расширять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родителей в деле воспитания чувства межэтнической толерантности у детей.</a:t>
            </a:r>
          </a:p>
        </p:txBody>
      </p:sp>
    </p:spTree>
    <p:extLst>
      <p:ext uri="{BB962C8B-B14F-4D97-AF65-F5344CB8AC3E}">
        <p14:creationId xmlns:p14="http://schemas.microsoft.com/office/powerpoint/2010/main" val="1354877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</a:rPr>
              <a:t>Участники и их роль в реализации проекта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8432582"/>
              </p:ext>
            </p:extLst>
          </p:nvPr>
        </p:nvGraphicFramePr>
        <p:xfrm>
          <a:off x="971600" y="2132856"/>
          <a:ext cx="7056784" cy="3802622"/>
        </p:xfrm>
        <a:graphic>
          <a:graphicData uri="http://schemas.openxmlformats.org/drawingml/2006/table">
            <a:tbl>
              <a:tblPr firstRow="1" firstCol="1" bandRow="1"/>
              <a:tblGrid>
                <a:gridCol w="22748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81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00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Участники проекта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Роль в реализации проекта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01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Воспитатели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Руководство по разработке и реализации проекта. Оказание методической помощи в реализации проекта.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01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Родители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Взаимодействуют, сотрудничают с педагогами при организации мероприятий, запланированных в рамках реализации проекта.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0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Дети старшей группы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Активные участники проекта.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33525" y="29495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491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5361"/>
            <a:ext cx="8507288" cy="141277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</a:t>
            </a:r>
            <a:b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(Подготовительный этап)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52565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педагога: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-постановка целей, определение актуальности и значимости проекта;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-анализ личных дел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воспитанников; изучение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методической литературы;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 произведений, поиск мультфильма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песен; стихов;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презентаций;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-подбор дидактических, сюжетно-ролевых, подвижных игр;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вопросов для анкетирования родителей;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рекомендаций для родителей.</a:t>
            </a:r>
          </a:p>
          <a:p>
            <a:pPr marL="0" indent="0" algn="just">
              <a:buNone/>
            </a:pP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-знакомство с традициями, обычаями разных народов;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-проведение диагностики по межэтнической толерантности у детей старшего дошкольного возраста;</a:t>
            </a:r>
          </a:p>
          <a:p>
            <a:pPr marL="0" indent="0" algn="just">
              <a:buNone/>
            </a:pP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-анкетирование родителей; 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-ознакомление родителей с планом работы ДОУ по данной теме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09205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2160240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 (Основной этап) работа с детьми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04864"/>
            <a:ext cx="7787208" cy="43924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-НОД «Путешествие в страну толерантности»; 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-чтение детям произведений;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-беседы;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-упражнения; 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-игры; 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-разучивание стихов;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-рассказы; 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-просмотр презентаций;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-просмотр мультфильмов; 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-знакомство с пословицами и поговорками по теме проекта</a:t>
            </a:r>
            <a:r>
              <a:rPr lang="ru-RU" sz="2200" dirty="0"/>
              <a:t>;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636912"/>
            <a:ext cx="4464496" cy="315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38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«Моя Россия».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268760"/>
            <a:ext cx="5211118" cy="5220787"/>
          </a:xfrm>
        </p:spPr>
      </p:pic>
    </p:spTree>
    <p:extLst>
      <p:ext uri="{BB962C8B-B14F-4D97-AF65-F5344CB8AC3E}">
        <p14:creationId xmlns:p14="http://schemas.microsoft.com/office/powerpoint/2010/main" val="3192714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проекта(Основной этап)работа с родителями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4525963"/>
          </a:xfrm>
        </p:spPr>
        <p:txBody>
          <a:bodyPr/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проведение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анкетирования родителей;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-совместное творчество с детьми;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проведение консультации;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-познавательная информация для родителей; 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-беседы; 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-проведение родительского собрания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60031"/>
            <a:ext cx="3754282" cy="369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79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</a:t>
            </a:r>
            <a:b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(Заключительный этап)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496855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Работа педагога: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-освещение результатов работы по проекту на электронной странице группы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Работа с детьми: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-проведение повторного мониторинга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сформированности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представлений у детей старшего дошкольного возраста о межэтнической толерантности;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-организация совместной выставки рисунков;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Работа с родителями: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-просмотр презентации по итогам реализации проекта;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046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712968" cy="5328592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	1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Дети знают, что толерантность – это уважительное отношение к этническим, религиозным, культурным и другим отличиям, способность принятия другого в его этнокультурном отличии на основе принципов гуманизма и общечеловеческой морали.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	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2.Сформированы базовые компетентности: социальные, коммуникативные, ценностно-смысловые и общекультурные через воспитание в детях миролюбия, принятия и понимания других людей, умения позитивно с ними взаимодействовать.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	3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Дети знакомы с традициями и обычаями русских, чуваш, татар, мордвинов, марийцев,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башкиров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азербайджанцев. 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	4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Расширены взаимодействия родителей в деле воспитания чувства межэтнической толерантности у детей.</a:t>
            </a:r>
            <a:endParaRPr lang="ru-RU" sz="22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0253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Перспектива дальнейшего развития проекта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	Данный </a:t>
            </a:r>
            <a:r>
              <a:rPr lang="ru-RU" sz="22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проект могут использовать другие образовательные учреждения при формировании у детей представлений о толерантности и межнациональных </a:t>
            </a:r>
            <a:r>
              <a:rPr lang="ru-RU" sz="22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отношений</a:t>
            </a:r>
            <a:endParaRPr lang="ru-RU" sz="22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3706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386</TotalTime>
  <Words>444</Words>
  <Application>Microsoft Office PowerPoint</Application>
  <PresentationFormat>Экран (4:3)</PresentationFormat>
  <Paragraphs>84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Century Gothic</vt:lpstr>
      <vt:lpstr>Courier New</vt:lpstr>
      <vt:lpstr>Palatino Linotype</vt:lpstr>
      <vt:lpstr>Times New Roman</vt:lpstr>
      <vt:lpstr>Исполнительная</vt:lpstr>
      <vt:lpstr>Презентация педагогического проекта «МИР ТОЛЕРАНТНОСТИ» Тема: Формирование основ толерантности у детей старшего дошкольного возраста </vt:lpstr>
      <vt:lpstr>Актуальность (проблема)</vt:lpstr>
      <vt:lpstr> Анализ внешней и внутренней среды</vt:lpstr>
      <vt:lpstr>Анализ внешней среды</vt:lpstr>
      <vt:lpstr>Анализ внутренней среды</vt:lpstr>
      <vt:lpstr>Презентация PowerPoint</vt:lpstr>
      <vt:lpstr>Интерес к толерантности детей</vt:lpstr>
      <vt:lpstr>Анкетирование родителей:</vt:lpstr>
      <vt:lpstr>Цель проекта</vt:lpstr>
      <vt:lpstr>Задачи проекта</vt:lpstr>
      <vt:lpstr>Участники и их роль в реализации проекта</vt:lpstr>
      <vt:lpstr>Реализация проекта (Подготовительный этап)</vt:lpstr>
      <vt:lpstr>Реализация проекта (Основной этап) работа с детьми</vt:lpstr>
      <vt:lpstr>Рисование «Моя Россия». </vt:lpstr>
      <vt:lpstr>Реализация проекта(Основной этап)работа с родителями</vt:lpstr>
      <vt:lpstr>Реализация проекта (Заключительный этап)</vt:lpstr>
      <vt:lpstr>Ожидаемые результаты</vt:lpstr>
      <vt:lpstr>Перспектива дальнейшего развития проекта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КУРСОВОЙ ПРОЕКТ «МИР ТОЛЕРАНТНОСТИ» Тема: Формирование основ толерантности у детей старшего дошкольного возраста</dc:title>
  <dc:creator>Пользователь Windows</dc:creator>
  <cp:lastModifiedBy>RePack by Diakov</cp:lastModifiedBy>
  <cp:revision>27</cp:revision>
  <dcterms:created xsi:type="dcterms:W3CDTF">2021-12-09T12:50:39Z</dcterms:created>
  <dcterms:modified xsi:type="dcterms:W3CDTF">2026-04-16T10:22:53Z</dcterms:modified>
</cp:coreProperties>
</file>