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1" r:id="rId4"/>
    <p:sldId id="260" r:id="rId5"/>
    <p:sldId id="267" r:id="rId6"/>
    <p:sldId id="262" r:id="rId7"/>
    <p:sldId id="270" r:id="rId8"/>
    <p:sldId id="271" r:id="rId9"/>
    <p:sldId id="263" r:id="rId10"/>
    <p:sldId id="264" r:id="rId11"/>
    <p:sldId id="265" r:id="rId12"/>
    <p:sldId id="266" r:id="rId13"/>
    <p:sldId id="268" r:id="rId14"/>
    <p:sldId id="269" r:id="rId15"/>
    <p:sldId id="273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15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EFD4F-D334-4680-9FCB-48B1FBFDCD6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DCA20-7655-4C16-B0B8-8BDCAD984C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355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EFD4F-D334-4680-9FCB-48B1FBFDCD6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DCA20-7655-4C16-B0B8-8BDCAD984C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859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EFD4F-D334-4680-9FCB-48B1FBFDCD6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DCA20-7655-4C16-B0B8-8BDCAD984C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55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EFD4F-D334-4680-9FCB-48B1FBFDCD6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DCA20-7655-4C16-B0B8-8BDCAD984C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1018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EFD4F-D334-4680-9FCB-48B1FBFDCD6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DCA20-7655-4C16-B0B8-8BDCAD984C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503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EFD4F-D334-4680-9FCB-48B1FBFDCD6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DCA20-7655-4C16-B0B8-8BDCAD984C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124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EFD4F-D334-4680-9FCB-48B1FBFDCD6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DCA20-7655-4C16-B0B8-8BDCAD984C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236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EFD4F-D334-4680-9FCB-48B1FBFDCD6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DCA20-7655-4C16-B0B8-8BDCAD984C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575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EFD4F-D334-4680-9FCB-48B1FBFDCD6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DCA20-7655-4C16-B0B8-8BDCAD984C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144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EFD4F-D334-4680-9FCB-48B1FBFDCD6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DCA20-7655-4C16-B0B8-8BDCAD984C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270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EFD4F-D334-4680-9FCB-48B1FBFDCD6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DCA20-7655-4C16-B0B8-8BDCAD984C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358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CEEFD4F-D334-4680-9FCB-48B1FBFDCD6E}" type="datetimeFigureOut">
              <a:rPr lang="ru-RU" smtClean="0"/>
              <a:t>29.04.2026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0DCA20-7655-4C16-B0B8-8BDCAD984C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561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8E2C942-3805-ADB0-7D7F-22FD03C7F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F3F9A22-B573-3CC3-CBA6-BE1400DE87E3}"/>
              </a:ext>
            </a:extLst>
          </p:cNvPr>
          <p:cNvSpPr txBox="1"/>
          <p:nvPr/>
        </p:nvSpPr>
        <p:spPr>
          <a:xfrm>
            <a:off x="1179871" y="328984"/>
            <a:ext cx="65630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униципальное автономное образовательное учреждение «Центр развития ребёнка –детский сад №14 «Сказка»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56EB75-14C9-BCA5-D96F-1D35FE16969E}"/>
              </a:ext>
            </a:extLst>
          </p:cNvPr>
          <p:cNvSpPr txBox="1"/>
          <p:nvPr/>
        </p:nvSpPr>
        <p:spPr>
          <a:xfrm>
            <a:off x="4468762" y="4995238"/>
            <a:ext cx="467523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 :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 :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Капустина Е.В и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Арсентьева Н.П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2DE6A1-4C64-5F4A-164A-B144601747B3}"/>
              </a:ext>
            </a:extLst>
          </p:cNvPr>
          <p:cNvSpPr txBox="1"/>
          <p:nvPr/>
        </p:nvSpPr>
        <p:spPr>
          <a:xfrm>
            <a:off x="2035277" y="2026338"/>
            <a:ext cx="50734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для детей средней группы </a:t>
            </a:r>
          </a:p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«Секреты подводного мира»</a:t>
            </a:r>
          </a:p>
        </p:txBody>
      </p:sp>
    </p:spTree>
    <p:extLst>
      <p:ext uri="{BB962C8B-B14F-4D97-AF65-F5344CB8AC3E}">
        <p14:creationId xmlns:p14="http://schemas.microsoft.com/office/powerpoint/2010/main" val="23116942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AA95855-5698-CD10-E87A-59470B04C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03600AF-FA50-4D30-2006-352016EEA276}"/>
              </a:ext>
            </a:extLst>
          </p:cNvPr>
          <p:cNvSpPr txBox="1"/>
          <p:nvPr/>
        </p:nvSpPr>
        <p:spPr>
          <a:xfrm>
            <a:off x="427703" y="843677"/>
            <a:ext cx="836233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проекта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долгосрочный(4 недели)</a:t>
            </a:r>
          </a:p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 ,тип проекта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групповой исследовательско-творческий</a:t>
            </a:r>
          </a:p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дети средней группы(4-5 лет), воспитатели и родители</a:t>
            </a:r>
          </a:p>
          <a:p>
            <a:r>
              <a:rPr lang="ru-RU" b="1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Форма организации</a:t>
            </a:r>
            <a:r>
              <a:rPr lang="ru-RU" spc="-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игровая, познавательная, продуктивная, работа с родителями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Большинство детей нашей группы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видели рыбок и морских обитателей только в аквариуме, некоторы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 были в Океанариуме, кому-то повезло посетить дельфинарий. Но что делать тем, кто видел рыб только на страницах энциклопедии? А ведь мир морских обитателей очень ярок и богат .Это вызывает у детей интерес и желание исследовать его, стать активным участником образовательного процесса. И поэтому мы совместно с детьми и родителями начали работу над проектом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«Секреты подводного мира».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285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34307D8-9F98-42C1-89CC-ACCC985DA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E7991F-CF5B-E8A4-D6B8-72A74FF558F6}"/>
              </a:ext>
            </a:extLst>
          </p:cNvPr>
          <p:cNvSpPr txBox="1"/>
          <p:nvPr/>
        </p:nvSpPr>
        <p:spPr>
          <a:xfrm>
            <a:off x="840658" y="1415845"/>
            <a:ext cx="789038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бережного отношения к природе через проект «Секреты подводного мира» связан с экологическим кризисом, для преодоления которого требуется воспитание экологически грамотного и осознанного поведения каждого человека.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Бережное отношение к природе это  то, что необходимо для сохранения жизни на Земле .Сюда входят и забота о здоровье людей, обеспечение чистой водой, сохранение ресурсов, таких как морские обитатели.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направлен  на создание условий для воспитания у дошкольников экологической культуры ,бережного отношения к природе через знакомство с морскими обитателями ,их средой обитания и образом жизни.</a:t>
            </a:r>
          </a:p>
        </p:txBody>
      </p:sp>
    </p:spTree>
    <p:extLst>
      <p:ext uri="{BB962C8B-B14F-4D97-AF65-F5344CB8AC3E}">
        <p14:creationId xmlns:p14="http://schemas.microsoft.com/office/powerpoint/2010/main" val="1992718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ACEB182-D12F-086E-F552-49552C7A9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BEEED73-A4CC-DEA5-C667-06A766D6E8DD}"/>
              </a:ext>
            </a:extLst>
          </p:cNvPr>
          <p:cNvSpPr txBox="1"/>
          <p:nvPr/>
        </p:nvSpPr>
        <p:spPr>
          <a:xfrm>
            <a:off x="412955" y="612844"/>
            <a:ext cx="831808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данного проекта является: создать условия для обогащения знаний детей о подводном мире через творческую, познавательную и исследовательскую деятельностью</a:t>
            </a:r>
            <a:endParaRPr lang="ru-RU" dirty="0"/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</a:p>
          <a:p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понятие об обитателях подводного мира 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их среде обитания и образе жизни.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с их значимостью для всей планеты.</a:t>
            </a:r>
          </a:p>
          <a:p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Обогащать словарь детей по теме.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мышление , внимание ,память и речь в процессе наблюдения и сравнения.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творческие способности детей .</a:t>
            </a:r>
          </a:p>
          <a:p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Воспитательные: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 сопереживание ко всему живому 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бережное отношение к природе.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Повышать педагогическую культуру родителей через совместную деятельность воспитателей ,родителей и детей.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0972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2A751D5-4B55-ADF0-DF09-30DA3EF11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9EBEE3C-CDD2-4B64-B189-9BB53CAB8715}"/>
              </a:ext>
            </a:extLst>
          </p:cNvPr>
          <p:cNvSpPr txBox="1"/>
          <p:nvPr/>
        </p:nvSpPr>
        <p:spPr>
          <a:xfrm>
            <a:off x="1253613" y="1322633"/>
            <a:ext cx="70349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Планируемые результаты: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изучения проекта «Секреты подводного мира» дети  расширят словарный запас по теме  ,получат представления о разнообразии подводного мира ,закрепят навыки счёта и сравнения, реализуют свои творческие способности, сформируют начальные навыки бережного отношения к природе ,а также у детей сформируются навыки работы в коллективе.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родителей  повысится педагогическая культура и компетентность, осознание интересов и потребностей своих детей , доверительные отношения к педагогам .Родители начнут ощущать себя полноправными участниками образовательного процесса.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4226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6B97FC4-C7B2-D3DE-09E3-ACCEBB0812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22A6821-75B4-F6E7-A8B4-8823F2CCC567}"/>
              </a:ext>
            </a:extLst>
          </p:cNvPr>
          <p:cNvSpPr txBox="1"/>
          <p:nvPr/>
        </p:nvSpPr>
        <p:spPr>
          <a:xfrm>
            <a:off x="1253613" y="486697"/>
            <a:ext cx="7226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 среда в группе оформлена вместе с родителями и детьми: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6AB146-456B-2DCE-5566-8CD4B1AA69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920" y="4169397"/>
            <a:ext cx="2247502" cy="15153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B6DE2B9-A77C-76D9-B3A8-E613C9D339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337" y="1759233"/>
            <a:ext cx="2247502" cy="1685627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0070C0"/>
          </a:solidFill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A1BAEB-C36B-1DCA-34CB-A3ABB1679B0D}"/>
              </a:ext>
            </a:extLst>
          </p:cNvPr>
          <p:cNvSpPr txBox="1"/>
          <p:nvPr/>
        </p:nvSpPr>
        <p:spPr>
          <a:xfrm>
            <a:off x="530943" y="1032387"/>
            <a:ext cx="511769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картинки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детей объемные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Коллекция рыбок и морских обитателей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Каждая картинка подписана  словами в разных техниках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Макет «Подводный мир»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Фотовыставка «Как я был в Океанариуме»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художественной литературы по теме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Информационный уголок «Почему море      просит помощи», «Морская игротека для всей семьи»</a:t>
            </a:r>
          </a:p>
        </p:txBody>
      </p:sp>
    </p:spTree>
    <p:extLst>
      <p:ext uri="{BB962C8B-B14F-4D97-AF65-F5344CB8AC3E}">
        <p14:creationId xmlns:p14="http://schemas.microsoft.com/office/powerpoint/2010/main" val="2859609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5C689FC-0067-F239-BBF0-DCD7316C94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75534B-10D7-6EAD-9C6D-A82A419B3E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35" y="473793"/>
            <a:ext cx="2521974" cy="18914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782189-AFAA-CD14-426D-BBD6FBCD8F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841" y="1419533"/>
            <a:ext cx="1732097" cy="23085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66337DB-8175-68C3-4BCA-4A577506E2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612" y="506977"/>
            <a:ext cx="2477729" cy="18582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454D70D-B262-8D7A-D415-DB94E91028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32" y="3546984"/>
            <a:ext cx="2521977" cy="18914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BFE205D-AE85-7599-ADEF-F19DFD6492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77"/>
          <a:stretch>
            <a:fillRect/>
          </a:stretch>
        </p:blipFill>
        <p:spPr>
          <a:xfrm>
            <a:off x="5825612" y="3445589"/>
            <a:ext cx="2728456" cy="20942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EF7D5CC-1255-384D-8905-62680FC45A9C}"/>
              </a:ext>
            </a:extLst>
          </p:cNvPr>
          <p:cNvSpPr txBox="1"/>
          <p:nvPr/>
        </p:nvSpPr>
        <p:spPr>
          <a:xfrm>
            <a:off x="589932" y="2573813"/>
            <a:ext cx="25219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панель по теме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A35284D-0CE6-A98D-B851-3D3FADBDB74B}"/>
              </a:ext>
            </a:extLst>
          </p:cNvPr>
          <p:cNvSpPr txBox="1"/>
          <p:nvPr/>
        </p:nvSpPr>
        <p:spPr>
          <a:xfrm>
            <a:off x="707919" y="5594235"/>
            <a:ext cx="2403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аквариума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25EE978-1CFA-B46C-CAD5-EB56C955B708}"/>
              </a:ext>
            </a:extLst>
          </p:cNvPr>
          <p:cNvSpPr txBox="1"/>
          <p:nvPr/>
        </p:nvSpPr>
        <p:spPr>
          <a:xfrm>
            <a:off x="3701841" y="3908323"/>
            <a:ext cx="17320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«говорящая среда»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DE4050D-52F0-F463-57CD-A342CBBB7318}"/>
              </a:ext>
            </a:extLst>
          </p:cNvPr>
          <p:cNvSpPr txBox="1"/>
          <p:nvPr/>
        </p:nvSpPr>
        <p:spPr>
          <a:xfrm>
            <a:off x="6023870" y="2567376"/>
            <a:ext cx="24924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книжка-раскладушка</a:t>
            </a: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теме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95CD1D1-F21B-6B74-509E-DDD88866C874}"/>
              </a:ext>
            </a:extLst>
          </p:cNvPr>
          <p:cNvSpPr txBox="1"/>
          <p:nvPr/>
        </p:nvSpPr>
        <p:spPr>
          <a:xfrm>
            <a:off x="6120578" y="5833298"/>
            <a:ext cx="2728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Коллекция ракушек</a:t>
            </a:r>
          </a:p>
        </p:txBody>
      </p:sp>
    </p:spTree>
    <p:extLst>
      <p:ext uri="{BB962C8B-B14F-4D97-AF65-F5344CB8AC3E}">
        <p14:creationId xmlns:p14="http://schemas.microsoft.com/office/powerpoint/2010/main" val="2636173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868FA6F-14E9-873D-0BC0-82DABFA7A1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CF658E-BF0F-ACF8-417D-993B091107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708" y="567815"/>
            <a:ext cx="2202425" cy="16518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2A2C5F-8321-8EA9-FC81-D1B1BAB0B6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345" y="511845"/>
            <a:ext cx="2202425" cy="16518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E37D060-59C4-F427-75CB-23876A06E2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166" y="2406659"/>
            <a:ext cx="2279855" cy="17098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E61D174-C43C-81FD-80BA-0B35AC53B8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24" y="3528550"/>
            <a:ext cx="1853379" cy="22196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B700FAD-E2E3-AB54-5881-8F7E311CD4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75" y="3474757"/>
            <a:ext cx="1853379" cy="22196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292E9A1-4C92-9749-7F49-C23C5D2CC897}"/>
              </a:ext>
            </a:extLst>
          </p:cNvPr>
          <p:cNvSpPr txBox="1"/>
          <p:nvPr/>
        </p:nvSpPr>
        <p:spPr>
          <a:xfrm>
            <a:off x="575184" y="2676830"/>
            <a:ext cx="2202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Коллекции морских обитателей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42F6F9-F176-66A5-2464-44D02BE6425F}"/>
              </a:ext>
            </a:extLst>
          </p:cNvPr>
          <p:cNvSpPr txBox="1"/>
          <p:nvPr/>
        </p:nvSpPr>
        <p:spPr>
          <a:xfrm>
            <a:off x="6243484" y="2676830"/>
            <a:ext cx="185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книг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6FB02A5-529B-D6AE-78F9-D8E973A39FA9}"/>
              </a:ext>
            </a:extLst>
          </p:cNvPr>
          <p:cNvSpPr txBox="1"/>
          <p:nvPr/>
        </p:nvSpPr>
        <p:spPr>
          <a:xfrm>
            <a:off x="3171902" y="4350774"/>
            <a:ext cx="25652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детских работ</a:t>
            </a:r>
          </a:p>
        </p:txBody>
      </p:sp>
    </p:spTree>
    <p:extLst>
      <p:ext uri="{BB962C8B-B14F-4D97-AF65-F5344CB8AC3E}">
        <p14:creationId xmlns:p14="http://schemas.microsoft.com/office/powerpoint/2010/main" val="2687268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D856800-16CB-B7F9-0BAB-7EF6118A4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58CB289-3F82-3FF8-EEFB-5A209D5F484E}"/>
              </a:ext>
            </a:extLst>
          </p:cNvPr>
          <p:cNvSpPr txBox="1"/>
          <p:nvPr/>
        </p:nvSpPr>
        <p:spPr>
          <a:xfrm>
            <a:off x="2433483" y="952753"/>
            <a:ext cx="452775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этап: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и изучение литературы,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наблюдения ,беседы ,вопросы,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рассматривание книг, иллюстраций,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социологический опрос «Где я видел морских обитателей»(дети с родителями)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7E54066-A2EE-7D1D-F033-7BCAE6F536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060" y="3429000"/>
            <a:ext cx="2714598" cy="214589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61830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EF5BFCA-24D7-590C-B37E-E3D3570625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AFE06A-2D60-BEFA-45B5-E2AC43D330DC}"/>
              </a:ext>
            </a:extLst>
          </p:cNvPr>
          <p:cNvSpPr txBox="1"/>
          <p:nvPr/>
        </p:nvSpPr>
        <p:spPr>
          <a:xfrm>
            <a:off x="1025012" y="347172"/>
            <a:ext cx="772078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включает в себя работу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следующим областям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Художественно-эстетическое развитие:</a:t>
            </a:r>
          </a:p>
          <a:p>
            <a:endParaRPr lang="ru-RU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 с использование сенильной проволоки  «Медузы»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Коллективная работа «Осьминог»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 «Черепашки»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Оригами «Рыбки»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 рыбок из воздушных шаров и бумаги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Раскрашивание больших фигурок ската ,акулы и осьминога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Лепка «медуза», «осьминог»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красками «Кит»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Прослушивание миниатюр Н Сладков « В подводном лесу»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на музыкальных инструментах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Танцевальные движения под музыку с газовыми платками(медузы)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Ритмические игры с ракушками</a:t>
            </a:r>
          </a:p>
          <a:p>
            <a:pPr marL="342900" indent="-342900">
              <a:buFont typeface="+mj-lt"/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25229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19E3FA0-A1E5-5BDD-0970-6DE4C63F5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F483487-BDB1-A987-FCB7-BEC2BDF93751}"/>
              </a:ext>
            </a:extLst>
          </p:cNvPr>
          <p:cNvSpPr txBox="1"/>
          <p:nvPr/>
        </p:nvSpPr>
        <p:spPr>
          <a:xfrm>
            <a:off x="840657" y="297939"/>
            <a:ext cx="669576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развитие: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энциклопедий и мультфильмов по теме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опытов и экспериментов: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«Секреты солёной воды»,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«Загрязнение океана»,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«Почему рыбы не тонут»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«Очистим воду «(фильтрация)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проблемных ситуаций: «Что будет ,если исчезнут рыбы»,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 загадок о морских обитателях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рыбок ,водорослей из лего конструктора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Собираем разрезные картинки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Выкладываем морских обитателей из счётных палочек , палочек Кюизенера , блоков Дьенеша и геометрических фигур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на логику и развитие внимания и памяти «Найди домик для рыбки», «Немо»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3BA7680-D9BF-B2F3-581A-54240A8010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728" y="4900866"/>
            <a:ext cx="2492479" cy="15412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327379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D8E3B61-F06C-3DD8-5B40-793DD83BD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3DD08CE-25DF-0349-830B-8D69E132FEE0}"/>
              </a:ext>
            </a:extLst>
          </p:cNvPr>
          <p:cNvSpPr txBox="1"/>
          <p:nvPr/>
        </p:nvSpPr>
        <p:spPr>
          <a:xfrm>
            <a:off x="1327355" y="516194"/>
            <a:ext cx="697598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развитие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Пальчиковые гимнастики :»Рыбки плавали ,ныряли.. «Пять маленьких рыбок плескались в воде»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Дыхательные гимнастики: «Подуй на хвостик рыбки»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 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«Рыбак и рыбки», «Море волнуется раз…» и др.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6B00F4-B175-7116-61D4-6F7918B4B80B}"/>
              </a:ext>
            </a:extLst>
          </p:cNvPr>
          <p:cNvSpPr txBox="1"/>
          <p:nvPr/>
        </p:nvSpPr>
        <p:spPr>
          <a:xfrm>
            <a:off x="1327355" y="3429000"/>
            <a:ext cx="60468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Музыкальное развитие: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 Сладков « В подводном лесу» прослушивание миниатюр.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на музыкальных инструментах.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Танцевальные движения под музыку с газовыми платками(медузы).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Ритмические игры с ракушками.</a:t>
            </a:r>
          </a:p>
        </p:txBody>
      </p:sp>
    </p:spTree>
    <p:extLst>
      <p:ext uri="{BB962C8B-B14F-4D97-AF65-F5344CB8AC3E}">
        <p14:creationId xmlns:p14="http://schemas.microsoft.com/office/powerpoint/2010/main" val="40806243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CE1BE78-B8B2-80FC-60B3-C35DFDEE0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4677CF6-2B6A-7447-C615-44E3E4935A57}"/>
              </a:ext>
            </a:extLst>
          </p:cNvPr>
          <p:cNvSpPr txBox="1"/>
          <p:nvPr/>
        </p:nvSpPr>
        <p:spPr>
          <a:xfrm>
            <a:off x="1194619" y="545690"/>
            <a:ext cx="675476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Речевое развитие: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художественной литературы: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 Заходер «Кот и кит», Э. Карл «Морской конёк»,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Эмиль «Добрый осьминог» ,Н Немцова «Морские сказки для почемучек»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Разучивание стихотворений 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 Рыжова «Вы слыхали о воде » М .Яснов «Подводная считалка»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рассказов о морских обитателях, придумывание загадок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книжек малышек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Речевые игры: «Какой, какая ,какое», «Закончи предложение», «Назови ласково» и др.</a:t>
            </a:r>
          </a:p>
        </p:txBody>
      </p:sp>
    </p:spTree>
    <p:extLst>
      <p:ext uri="{BB962C8B-B14F-4D97-AF65-F5344CB8AC3E}">
        <p14:creationId xmlns:p14="http://schemas.microsoft.com/office/powerpoint/2010/main" val="15554188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9AADEA8-D740-BBB6-BE25-A676C3989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12E440-3E10-9412-311B-6300668111AD}"/>
              </a:ext>
            </a:extLst>
          </p:cNvPr>
          <p:cNvSpPr txBox="1"/>
          <p:nvPr/>
        </p:nvSpPr>
        <p:spPr>
          <a:xfrm>
            <a:off x="884903" y="958645"/>
            <a:ext cx="738894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Социально-коммуникативное развитие: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проблемных ситуаций: «Что будет ,если исчезнут рыбы», «Что будет, если мусор бросать в океан?», «Что будет если забирать ракушки домой?»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Д/и «Что вредно для океана?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Д/и «Найди домик для рыбки»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Сюжетно-ролевые игры: «Спасатели на кораблике», «Морские прятки» , «Покажи без слов, как двигается осьминог, краб и т . д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«Книжка –малышка для малыша о морских обитателях»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24764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0556C7C-A8D0-8B31-354B-94F5779525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6FF2858-6B9F-F926-092D-DECA7D7ABE77}"/>
              </a:ext>
            </a:extLst>
          </p:cNvPr>
          <p:cNvSpPr txBox="1"/>
          <p:nvPr/>
        </p:nvSpPr>
        <p:spPr>
          <a:xfrm>
            <a:off x="1356852" y="929148"/>
            <a:ext cx="68727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проекта: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получили представления о морских обитателях, расширили свой словарный запас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Пополнили развивающую среду моделями аквариума и подводного мира, художественной литературой по теме , а также поучаствовали в акции «Книжка-малышка для малыша»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стали активными участниками образовательного процесса: пополняли развивающую среду ,приняли участие в мастер-классе «Осьминог»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сформировались творческие способности , дети стали любознательнее , повысилась познавательная активность.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76894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859421C-5751-8600-7552-A6E2CDA80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3E68B1C-8DAA-F853-CF33-7F6162B20DF5}"/>
              </a:ext>
            </a:extLst>
          </p:cNvPr>
          <p:cNvSpPr txBox="1"/>
          <p:nvPr/>
        </p:nvSpPr>
        <p:spPr>
          <a:xfrm>
            <a:off x="1622323" y="2532807"/>
            <a:ext cx="578136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</a:t>
            </a:r>
          </a:p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8431152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Тема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609</TotalTime>
  <Words>1082</Words>
  <Application>Microsoft Office PowerPoint</Application>
  <PresentationFormat>Экран (4:3)</PresentationFormat>
  <Paragraphs>129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Aptos</vt:lpstr>
      <vt:lpstr>Aptos Display</vt:lpstr>
      <vt:lpstr>Arial</vt:lpstr>
      <vt:lpstr>Courier New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Дмитрий Арсентев</dc:creator>
  <cp:lastModifiedBy>Дмитрий Арсентев</cp:lastModifiedBy>
  <cp:revision>6</cp:revision>
  <dcterms:created xsi:type="dcterms:W3CDTF">2026-04-27T08:29:19Z</dcterms:created>
  <dcterms:modified xsi:type="dcterms:W3CDTF">2026-04-29T06:32:59Z</dcterms:modified>
</cp:coreProperties>
</file>