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96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0949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373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92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646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164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60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985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977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012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381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475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2618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83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878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403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692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545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C95B7F9-98A1-4DB8-8D6D-FD9CCCA159D1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681AA1E-B0F7-4883-AF7E-CA129EFBA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8358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e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ВЫВВЫ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07606" y="6396335"/>
            <a:ext cx="6593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Выполнила воспитатель: Маркова А. М.</a:t>
            </a:r>
            <a:endParaRPr lang="ru-RU" sz="24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24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722772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Вот и подошла к завершению Акция «Крепка семья - сильна Россия!»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  С 08.12.2023г. по 10.04.2024г. наш детский сад принимал участие во Всероссийской акции «Крепка семья - сильна Россия!». Акции, которая была направлена на создание условий в семье и в ДОО для воспитания гармонично развитой и социально ответственной личности на основе духовно-нравственных ценностей, отечественных исторических и национально-культурных традиций России.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527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11" y="0"/>
            <a:ext cx="5648818" cy="685799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728" y="0"/>
            <a:ext cx="6427271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868473" y="5657670"/>
            <a:ext cx="6456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дошкольном учреждении в рамках акции "Моя семья- моя крепость" организован проект "Герб моей семьи".</a:t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Участник Белавин Матвей (группа "Непоседы").</a:t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Воспитатель: Маркова А. М.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56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899554"/>
            <a:ext cx="1219199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B1F33"/>
                </a:solidFill>
                <a:latin typeface="LatoWeb"/>
                <a:ea typeface="Times New Roman" panose="02020603050405020304" pitchFamily="18" charset="0"/>
              </a:rPr>
              <a:t>  </a:t>
            </a:r>
            <a:r>
              <a:rPr lang="ru-RU" sz="2400" dirty="0">
                <a:solidFill>
                  <a:srgbClr val="0B1F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 За данный период наши воспитанники знакомились с понятием «семейные ценности». Воспитатели проводили беседы: «Как тебя называют дома?», «Как мы отдыхаем с семьёй», «Помогаю маме, папе» и др. Дети с удовольствием просматривали семейные фотографии, рассказывали о членах своей семьи, о профессиях своих родителей. Слушали поучительные сказки и, конечно же, играли в игры, где брали на себя роли родителей. Родители </a:t>
            </a:r>
            <a:r>
              <a:rPr lang="ru-RU" sz="2400" dirty="0" smtClean="0">
                <a:solidFill>
                  <a:srgbClr val="0B1F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совместно с детьми </a:t>
            </a:r>
            <a:r>
              <a:rPr lang="ru-RU" sz="2400" dirty="0">
                <a:solidFill>
                  <a:srgbClr val="0B1F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готовили истории </a:t>
            </a:r>
            <a:r>
              <a:rPr lang="ru-RU" sz="2400" dirty="0" smtClean="0">
                <a:solidFill>
                  <a:srgbClr val="0B1F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 семейных путешествиях и делились ими с ребятами в группе. Были проведены мероприятия «Герб семьи», с целью ознакомления и расширения представлений детей об истории семьи, родословной, семейных традициях. Воспитанники и родители детского сада участвовали в конкурсах и различных мероприятиях, проводимых в рамках реализации Акции.</a:t>
            </a:r>
            <a:endParaRPr lang="ru-RU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296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2159954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Родители подготовительной группы "Непоседы" приняли участие в </a:t>
            </a:r>
            <a:r>
              <a:rPr lang="ru-RU" sz="2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фоточеллендже</a:t>
            </a: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"Крепка семья - сильна Россия</a:t>
            </a:r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".</a:t>
            </a:r>
          </a:p>
          <a:p>
            <a:endParaRPr lang="ru-RU" sz="24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8039"/>
            <a:ext cx="3807853" cy="27753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53" y="1378038"/>
            <a:ext cx="2129308" cy="27753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161" y="1378037"/>
            <a:ext cx="3281451" cy="27753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612" y="1351206"/>
            <a:ext cx="2973388" cy="28022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9116"/>
            <a:ext cx="3807853" cy="31746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52" y="4121772"/>
            <a:ext cx="4022503" cy="28837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354" y="4153434"/>
            <a:ext cx="4494727" cy="270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25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12192000" cy="2588654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Проведённые мероприятия позволили сформировать у наших дошколят чувства единения своей семьи и Родины, чувство гордости за свой народ, сохраненные традиции и обычаи.</a:t>
            </a:r>
            <a:endParaRPr lang="ru-RU" sz="24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4860"/>
            <a:ext cx="3245476" cy="48231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476" y="2034859"/>
            <a:ext cx="2936383" cy="48231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859" y="2034858"/>
            <a:ext cx="2833352" cy="48231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212" y="2034857"/>
            <a:ext cx="3176788" cy="482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085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12192000" cy="2176530"/>
          </a:xfrm>
        </p:spPr>
        <p:txBody>
          <a:bodyPr/>
          <a:lstStyle/>
          <a:p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рамках акции " Крепка семья- сильна Россия" в </a:t>
            </a:r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нашем садике  </a:t>
            </a: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прошла акция " Сказка на ночь</a:t>
            </a:r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8266"/>
            <a:ext cx="3387144" cy="28719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144" y="1088266"/>
            <a:ext cx="3387143" cy="28719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87" y="1088266"/>
            <a:ext cx="2756079" cy="28719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25" y="1088266"/>
            <a:ext cx="2630309" cy="28719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0255"/>
            <a:ext cx="3377285" cy="289774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145" y="3960255"/>
            <a:ext cx="3397002" cy="28977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006" y="3960255"/>
            <a:ext cx="2724753" cy="289774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758" y="3960254"/>
            <a:ext cx="2673241" cy="289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58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56845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845" y="0"/>
            <a:ext cx="3825025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870" y="0"/>
            <a:ext cx="44112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12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12192000" cy="1455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Семья </a:t>
            </a:r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Ивановой Александры (подготовительная группа « Непоседы») </a:t>
            </a: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создали </a:t>
            </a:r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тематический коллаж </a:t>
            </a: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"Моя семья живёт в России", в </a:t>
            </a:r>
            <a:r>
              <a:rPr lang="ru-RU" sz="2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котором </a:t>
            </a: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указали свои путешествия и значимые даты.</a:t>
            </a:r>
            <a:endParaRPr lang="ru-RU" sz="24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32963"/>
            <a:ext cx="5422007" cy="55443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91" y="1313645"/>
            <a:ext cx="5653825" cy="554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896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Счастливая и дружная семья – это тыл, который позволяет жить полноценной жизнью вашим детям, расти и развиваться, радоваться каждому дню. Ценности семьи и ее традиции необходимо взращивать, ухаживать за ними и беречь, выстраивать теплые и дружеские отношения, уважение и доверие, ответственность за свои поступки, умение прощать, доброта и забота, любовь и терпение.</a:t>
            </a:r>
          </a:p>
          <a:p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  Мы выражаем сердечную благодарность родителям, которые приняли активное участие. Спасибо вам за вашу активную жизненную позицию, за то, что неравнодушны к жизни ваших детей в детском саду и участвуете в различных мероприятиях!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7593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2081021701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78</TotalTime>
  <Words>174</Words>
  <Application>Microsoft Office PowerPoint</Application>
  <PresentationFormat>Широкоэкранный</PresentationFormat>
  <Paragraphs>12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Century Gothic</vt:lpstr>
      <vt:lpstr>LatoWeb</vt:lpstr>
      <vt:lpstr>Times New Roman</vt:lpstr>
      <vt:lpstr>Verdana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Andrey</dc:creator>
  <cp:lastModifiedBy>Andrey</cp:lastModifiedBy>
  <cp:revision>8</cp:revision>
  <dcterms:created xsi:type="dcterms:W3CDTF">2024-04-10T08:26:13Z</dcterms:created>
  <dcterms:modified xsi:type="dcterms:W3CDTF">2024-04-10T09:45:03Z</dcterms:modified>
</cp:coreProperties>
</file>