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AE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bg2">
                <a:lumMod val="90000"/>
                <a:tint val="45000"/>
                <a:satMod val="400000"/>
              </a:schemeClr>
            </a:duotone>
            <a:lum bright="-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571472" y="0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Bookman Old Style" pitchFamily="18" charset="0"/>
              </a:rPr>
              <a:t>Сценарий для </a:t>
            </a:r>
            <a:r>
              <a:rPr lang="ru-RU" sz="3600" dirty="0" smtClean="0">
                <a:solidFill>
                  <a:schemeClr val="tx2"/>
                </a:solidFill>
                <a:latin typeface="Bookman Old Style" pitchFamily="18" charset="0"/>
              </a:rPr>
              <a:t>обучающихся СПО по теме  «13 января - день Российской печати</a:t>
            </a:r>
            <a:r>
              <a:rPr lang="ru-RU" sz="3600" dirty="0" smtClean="0">
                <a:solidFill>
                  <a:schemeClr val="tx2"/>
                </a:solidFill>
                <a:latin typeface="Bookman Old Style" pitchFamily="18" charset="0"/>
              </a:rPr>
              <a:t>»</a:t>
            </a:r>
            <a:endParaRPr lang="ru-RU" sz="3600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42" y="5657671"/>
            <a:ext cx="6500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Выполнил преподаватель ГОБ ПОУ «Грязинский технический колледж» </a:t>
            </a:r>
          </a:p>
          <a:p>
            <a:r>
              <a:rPr lang="ru-RU" sz="2400" dirty="0" smtClean="0">
                <a:solidFill>
                  <a:schemeClr val="tx2"/>
                </a:solidFill>
              </a:rPr>
              <a:t>Белай Алина Александровна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7" name="Picture 2" descr="https://lipetskmedia.ru/image/29a7e066b2d8671d8155e9e7e3e43bd8.jpg"/>
          <p:cNvPicPr>
            <a:picLocks noChangeAspect="1" noChangeArrowheads="1"/>
          </p:cNvPicPr>
          <p:nvPr/>
        </p:nvPicPr>
        <p:blipFill>
          <a:blip r:embed="rId3"/>
          <a:srcRect b="51466"/>
          <a:stretch>
            <a:fillRect/>
          </a:stretch>
        </p:blipFill>
        <p:spPr bwMode="auto">
          <a:xfrm rot="21414254">
            <a:off x="2345046" y="3330673"/>
            <a:ext cx="4357718" cy="230505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429684" cy="4071966"/>
          </a:xfrm>
        </p:spPr>
        <p:txBody>
          <a:bodyPr/>
          <a:lstStyle/>
          <a:p>
            <a:r>
              <a:rPr lang="ru-RU" b="1" dirty="0" smtClean="0"/>
              <a:t>Цель занятия:</a:t>
            </a:r>
            <a:r>
              <a:rPr lang="ru-RU" dirty="0" smtClean="0"/>
              <a:t> </a:t>
            </a:r>
            <a:r>
              <a:rPr lang="ru-RU" dirty="0" smtClean="0"/>
              <a:t>познакомиться </a:t>
            </a:r>
            <a:r>
              <a:rPr lang="ru-RU" dirty="0" smtClean="0"/>
              <a:t>с  историей возникновения </a:t>
            </a:r>
            <a:r>
              <a:rPr lang="ru-RU" dirty="0" smtClean="0"/>
              <a:t>первой печати России и </a:t>
            </a:r>
            <a:r>
              <a:rPr lang="ru-RU" dirty="0" smtClean="0"/>
              <a:t>Липецкой области. </a:t>
            </a:r>
            <a:endParaRPr lang="ru-RU" b="1" dirty="0" smtClean="0"/>
          </a:p>
          <a:p>
            <a:r>
              <a:rPr lang="ru-RU" b="1" dirty="0" smtClean="0"/>
              <a:t>Задачи: </a:t>
            </a:r>
            <a:r>
              <a:rPr lang="ru-RU" dirty="0" smtClean="0"/>
              <a:t>расширить кругозор, заинтересовать обучающихся узнать больше о Российской печати </a:t>
            </a:r>
            <a:endParaRPr lang="ru-RU" dirty="0" smtClean="0"/>
          </a:p>
          <a:p>
            <a:r>
              <a:rPr lang="ru-RU" b="1" dirty="0" smtClean="0"/>
              <a:t>Планируемые результаты:</a:t>
            </a:r>
            <a:r>
              <a:rPr lang="ru-RU" dirty="0" smtClean="0"/>
              <a:t> </a:t>
            </a:r>
            <a:r>
              <a:rPr lang="ru-RU" dirty="0" smtClean="0"/>
              <a:t>приоритет духовного над материальным, самореализация и развитие. </a:t>
            </a:r>
          </a:p>
          <a:p>
            <a:endParaRPr lang="ru-RU" dirty="0"/>
          </a:p>
        </p:txBody>
      </p: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CAE82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785918" y="4357694"/>
            <a:ext cx="5895947" cy="228632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3570" y="1600200"/>
            <a:ext cx="3500430" cy="4525963"/>
          </a:xfrm>
        </p:spPr>
        <p:txBody>
          <a:bodyPr>
            <a:normAutofit/>
          </a:bodyPr>
          <a:lstStyle/>
          <a:p>
            <a:r>
              <a:rPr lang="ru-RU" b="1" dirty="0" smtClean="0"/>
              <a:t>«Ведомости» </a:t>
            </a:r>
            <a:r>
              <a:rPr lang="ru-RU" dirty="0" smtClean="0"/>
              <a:t>— первая русская печатная газета, которая начала выходить 2 января (13 января по новому стилю) 1703 года по указу Петра I.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dirty="0" smtClean="0"/>
              <a:t>История Российской печати </a:t>
            </a:r>
            <a:endParaRPr lang="ru-RU" dirty="0"/>
          </a:p>
        </p:txBody>
      </p:sp>
      <p:pic>
        <p:nvPicPr>
          <p:cNvPr id="17414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5429288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600200"/>
            <a:ext cx="4357686" cy="482919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«Липецкий летний листок», первый </a:t>
            </a:r>
            <a:r>
              <a:rPr lang="ru-RU" dirty="0" smtClean="0"/>
              <a:t>номер </a:t>
            </a:r>
            <a:r>
              <a:rPr lang="ru-RU" dirty="0" smtClean="0"/>
              <a:t>вышел в свет 15 мая 1869 года.  «Летним листком»  периодическое печатное издание уездного города называлось неслучайно. Липецк в ту пору был известным на всю Россию курортом, лечебный сезон на котором длился с 15 мая по 15 сентября.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191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Липецкий летний листок – первая газета</a:t>
            </a:r>
            <a:endParaRPr lang="ru-RU" dirty="0"/>
          </a:p>
        </p:txBody>
      </p:sp>
      <p:pic>
        <p:nvPicPr>
          <p:cNvPr id="6" name="Picture 2" descr="https://lipetskmedia.ru/image/29a7e066b2d8671d8155e9e7e3e43b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15644">
            <a:off x="71154" y="1680255"/>
            <a:ext cx="3357553" cy="450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59900">
            <a:off x="698551" y="3332268"/>
            <a:ext cx="4001779" cy="2906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4572000"/>
          </a:xfrm>
        </p:spPr>
        <p:txBody>
          <a:bodyPr/>
          <a:lstStyle/>
          <a:p>
            <a:r>
              <a:rPr lang="ru-RU" dirty="0" smtClean="0"/>
              <a:t>Газета внимательно следила за жизнью курорта: «Листок» скрупулезно подсчитывал приезжих из каждой губернии и даже количество «отпущенных ванн». Например, в 1899 году на курорте лечилось 540 человек из 33 городов России. Из Санкт-Петербурга прибыло 156 человек, из Москвы – 104, были больные из Сибири и 6 человек из Варшавы.</a:t>
            </a:r>
            <a:endParaRPr lang="ru-RU" dirty="0"/>
          </a:p>
        </p:txBody>
      </p:sp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643314"/>
            <a:ext cx="4651739" cy="3000372"/>
          </a:xfrm>
          <a:prstGeom prst="rect">
            <a:avLst/>
          </a:prstGeom>
          <a:noFill/>
        </p:spPr>
      </p:pic>
      <p:pic>
        <p:nvPicPr>
          <p:cNvPr id="15364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38580"/>
            <a:ext cx="4286280" cy="300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</TotalTime>
  <Words>161</Words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Слайд 1</vt:lpstr>
      <vt:lpstr>Слайд 2</vt:lpstr>
      <vt:lpstr>История Российской печати </vt:lpstr>
      <vt:lpstr>Липецкий летний листок – первая газета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Владислав Андреевич</dc:creator>
  <cp:lastModifiedBy>Владислав Андреевич</cp:lastModifiedBy>
  <cp:revision>7</cp:revision>
  <dcterms:created xsi:type="dcterms:W3CDTF">2024-12-06T21:23:07Z</dcterms:created>
  <dcterms:modified xsi:type="dcterms:W3CDTF">2024-12-06T22:01:28Z</dcterms:modified>
</cp:coreProperties>
</file>