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9" r:id="rId4"/>
    <p:sldId id="260" r:id="rId5"/>
    <p:sldId id="261" r:id="rId6"/>
    <p:sldId id="262" r:id="rId7"/>
    <p:sldId id="264" r:id="rId8"/>
    <p:sldId id="263" r:id="rId9"/>
    <p:sldId id="266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A50727-A55F-433C-B177-25CCFC1DB360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3F5FA8-59E3-4DFA-9F18-F0830FDAD28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3F5FA8-59E3-4DFA-9F18-F0830FDAD28A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4412-0EF9-4FF2-8688-5DFBD0CBD0B7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8E5DF-2034-4BBD-A40A-D1E66CC7BF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4412-0EF9-4FF2-8688-5DFBD0CBD0B7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8E5DF-2034-4BBD-A40A-D1E66CC7BF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4412-0EF9-4FF2-8688-5DFBD0CBD0B7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8E5DF-2034-4BBD-A40A-D1E66CC7BF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4412-0EF9-4FF2-8688-5DFBD0CBD0B7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8E5DF-2034-4BBD-A40A-D1E66CC7BF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4412-0EF9-4FF2-8688-5DFBD0CBD0B7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8E5DF-2034-4BBD-A40A-D1E66CC7BF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4412-0EF9-4FF2-8688-5DFBD0CBD0B7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8E5DF-2034-4BBD-A40A-D1E66CC7BF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4412-0EF9-4FF2-8688-5DFBD0CBD0B7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8E5DF-2034-4BBD-A40A-D1E66CC7BF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4412-0EF9-4FF2-8688-5DFBD0CBD0B7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8E5DF-2034-4BBD-A40A-D1E66CC7BF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4412-0EF9-4FF2-8688-5DFBD0CBD0B7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8E5DF-2034-4BBD-A40A-D1E66CC7BF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4412-0EF9-4FF2-8688-5DFBD0CBD0B7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8E5DF-2034-4BBD-A40A-D1E66CC7BF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4412-0EF9-4FF2-8688-5DFBD0CBD0B7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8E5DF-2034-4BBD-A40A-D1E66CC7BF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54412-0EF9-4FF2-8688-5DFBD0CBD0B7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8E5DF-2034-4BBD-A40A-D1E66CC7BF4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Учитель\Desktop\фон спор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4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26064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Величайший спортсмен</a:t>
            </a:r>
            <a:br>
              <a:rPr lang="ru-RU" sz="4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города Березники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04248" y="3886200"/>
            <a:ext cx="968152" cy="334888"/>
          </a:xfrm>
        </p:spPr>
        <p:txBody>
          <a:bodyPr>
            <a:normAutofit fontScale="55000" lnSpcReduction="20000"/>
          </a:bodyPr>
          <a:lstStyle/>
          <a:p>
            <a:endParaRPr lang="ru-RU" dirty="0"/>
          </a:p>
        </p:txBody>
      </p:sp>
      <p:pic>
        <p:nvPicPr>
          <p:cNvPr id="4" name="Рисунок 3" descr="C:\Users\Учитель\Desktop\vladislav-krichfalushiy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268760"/>
            <a:ext cx="5940425" cy="3940482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932040" y="5589240"/>
            <a:ext cx="426931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Работу выполнили: ученики 8 «В» класса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Цыпляков Кирилл 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едосеев Кирилл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Руководитель: учитель физкультуры 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Свирепова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юбовь Викторовна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Учитель\Desktop\фон спорт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4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851920" y="548680"/>
            <a:ext cx="3208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Цель проекта: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23728" y="1340768"/>
            <a:ext cx="66247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Изучить биографию спортсмена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Кричфалушего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Владислава Сергеевича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4" name="AutoShape 2" descr="Спорт – для всех. Чемпион мира по паратхэквондо Влад Кричфалуший доказывает  это каждый день - МК Перм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5" name="Picture 3" descr="C:\Users\Учитель\Desktop\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466" y="2636912"/>
            <a:ext cx="4807052" cy="3600919"/>
          </a:xfrm>
          <a:prstGeom prst="round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Учитель\Desktop\фон спор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4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63688" y="908720"/>
            <a:ext cx="73803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Задачи проекта:</a:t>
            </a:r>
          </a:p>
          <a:p>
            <a:pPr algn="ctr"/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600" dirty="0" smtClean="0"/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Найти и изучить информацию о спортсмене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Создать презентацию в программе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Microsoft PowerPoint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Побуждать одноклассников к участию в спортивных соревнованиях, кружках, секциях, занятием физкультурой.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Учитель\Desktop\фон спор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" y="0"/>
            <a:ext cx="9144004" cy="6858000"/>
          </a:xfrm>
          <a:prstGeom prst="rect">
            <a:avLst/>
          </a:prstGeom>
          <a:noFill/>
        </p:spPr>
      </p:pic>
      <p:sp>
        <p:nvSpPr>
          <p:cNvPr id="4098" name="AutoShape 2" descr="Суперспособности Влада. Чемпион мира по паратхэквондо о спорте и жизни |  ПЕРСОНА | СПОРТ | АиФ Перм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159224" y="548680"/>
            <a:ext cx="69847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Владислав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Кричфалуший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родился 20 августа 1995 года.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рос обычным здоровым ребенком. В 4 года он пошел на прогулку, потянулся за сосульками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местной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электрической подстанции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случайно схватился за высоковольтные провода. В результате он получил ожоги 3 степени , и пришлось ампутировать руки.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Несмотря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травму, он рос как обычный ребенок.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Когда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пришло время обучения , он был готов к обучению в обычном классе. Писал конспекты с помощью ног  без особых трудностей.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 cstate="print"/>
          <a:srcRect l="5807" t="2579" r="29722" b="19047"/>
          <a:stretch>
            <a:fillRect/>
          </a:stretch>
        </p:blipFill>
        <p:spPr bwMode="auto">
          <a:xfrm>
            <a:off x="2843808" y="3212976"/>
            <a:ext cx="4680520" cy="3199006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Ю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Учитель\Desktop\фон спор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4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051720" y="692696"/>
            <a:ext cx="70922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Паратхэквондо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паралимпийский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вид спорта. От олимпийского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тхэквондо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отличается только тем, что запрещены удары в голову.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Влад стал заниматься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тхэквондо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только с 12 лет, что для этого вида спорта достаточно поздно, но это не помешало ему стать мастером спорта</a:t>
            </a:r>
            <a:r>
              <a:rPr lang="ru-RU" sz="2400" dirty="0" smtClean="0"/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2" name="AutoShape 2" descr="Владислав Кричфалуший: Элита Прикамья | НЕ ИНВАЛИД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3" name="Picture 3" descr="C:\Users\Учитель\Desktop\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140968"/>
            <a:ext cx="5040560" cy="3281803"/>
          </a:xfrm>
          <a:prstGeom prst="round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Учитель\Desktop\фон спор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4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195736" y="404664"/>
            <a:ext cx="66967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Владислав решил выступить на чемпионате Березников - 2008 г. Дебют получился успешным – начинающий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тхеквондист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начал отсчет своих побед. К окончанию школы Владислав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Кричфалуший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получил разряд мастера спорта международного класса по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паратхеквондо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 descr="C:\Users\Учитель\Desktop\влад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3068960"/>
            <a:ext cx="4411191" cy="3304135"/>
          </a:xfrm>
          <a:prstGeom prst="round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Учитель\Desktop\фон спор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4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555776" y="548680"/>
            <a:ext cx="61926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2010 году Влад стал членом сборной России по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паратхэквондо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Для достойного участия в соревнованиях  на новом уровне молодой спортсмен тренировался три раза в день . Приходилось работать над техникой и выносливостью.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" name="AutoShape 2" descr="Влад Кричфалуший - 26 лет на Мой Мир@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1" name="Picture 3" descr="C:\Users\Учитель\Desktop\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2996952"/>
            <a:ext cx="3672408" cy="3243961"/>
          </a:xfrm>
          <a:prstGeom prst="round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Учитель\Desktop\фон спор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" y="0"/>
            <a:ext cx="9144004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771800" y="620688"/>
            <a:ext cx="55446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ноябре 2012 года Влад стал Чемпионом мира , выиграв Чемпионат мира на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Карибских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островах.</a:t>
            </a:r>
            <a:endParaRPr lang="ru-RU" sz="2800" dirty="0"/>
          </a:p>
        </p:txBody>
      </p:sp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12564888" y="4149080"/>
            <a:ext cx="4808712" cy="2509739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Picture 2" descr="C:\Users\Учитель\Desktop\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564904"/>
            <a:ext cx="4848175" cy="3552861"/>
          </a:xfrm>
          <a:prstGeom prst="round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Учитель\Desktop\фон спор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4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339752" y="476672"/>
            <a:ext cx="60486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Влад является трижды чемпионом России , а в 2011 году получил звание чемпиона Европы . Он признан лучшим в Пермском крае спортсменом среди людей с ограниченными возможностями здоровья 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луреатом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конкурса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&lt;&lt;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Спортивная элита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Прикамья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&gt;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&gt;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5" name="Picture 3" descr="C:\Users\Учитель\Desktop\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3284984"/>
            <a:ext cx="5544616" cy="3323803"/>
          </a:xfrm>
          <a:prstGeom prst="round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Учитель\Desktop\фон спор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4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203848" y="188640"/>
            <a:ext cx="43924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Спортивная элита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Прикамья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67744" y="1556792"/>
            <a:ext cx="60486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Спортивная элита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Прикамья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это соревнования для людей с ограниченными возможностями здоровья . Где Владислав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Кричфалуший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был признан лучшим среди людей с ограниченными возможностями.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9" name="Picture 3" descr="C:\Users\Учитель\Desktop\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573016"/>
            <a:ext cx="4320480" cy="2812975"/>
          </a:xfrm>
          <a:prstGeom prst="round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291</Words>
  <Application>Microsoft Office PowerPoint</Application>
  <PresentationFormat>Экран (4:3)</PresentationFormat>
  <Paragraphs>26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Величайший спортсмен города Березники </vt:lpstr>
      <vt:lpstr>Слайд 2</vt:lpstr>
      <vt:lpstr>Слайд 3</vt:lpstr>
      <vt:lpstr>Слайд 4</vt:lpstr>
      <vt:lpstr>Ю</vt:lpstr>
      <vt:lpstr>В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Величайший спортсмен города Березники</dc:title>
  <dc:creator>Учитель</dc:creator>
  <cp:lastModifiedBy>Учитель</cp:lastModifiedBy>
  <cp:revision>28</cp:revision>
  <dcterms:created xsi:type="dcterms:W3CDTF">2022-04-27T05:26:05Z</dcterms:created>
  <dcterms:modified xsi:type="dcterms:W3CDTF">2022-05-05T09:47:59Z</dcterms:modified>
</cp:coreProperties>
</file>