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85" r:id="rId7"/>
    <p:sldId id="261" r:id="rId8"/>
    <p:sldId id="262" r:id="rId9"/>
    <p:sldId id="263" r:id="rId10"/>
    <p:sldId id="286" r:id="rId11"/>
    <p:sldId id="264" r:id="rId12"/>
    <p:sldId id="265" r:id="rId13"/>
    <p:sldId id="266" r:id="rId14"/>
    <p:sldId id="267" r:id="rId15"/>
    <p:sldId id="287" r:id="rId16"/>
    <p:sldId id="268" r:id="rId17"/>
    <p:sldId id="269" r:id="rId18"/>
    <p:sldId id="270" r:id="rId19"/>
    <p:sldId id="288" r:id="rId20"/>
    <p:sldId id="271" r:id="rId21"/>
    <p:sldId id="272" r:id="rId22"/>
    <p:sldId id="273" r:id="rId23"/>
    <p:sldId id="289" r:id="rId24"/>
    <p:sldId id="275" r:id="rId25"/>
    <p:sldId id="276" r:id="rId26"/>
    <p:sldId id="290" r:id="rId27"/>
    <p:sldId id="277" r:id="rId28"/>
    <p:sldId id="278" r:id="rId29"/>
    <p:sldId id="279" r:id="rId30"/>
    <p:sldId id="280" r:id="rId31"/>
    <p:sldId id="281" r:id="rId32"/>
    <p:sldId id="284" r:id="rId33"/>
    <p:sldId id="282" r:id="rId34"/>
    <p:sldId id="283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E5A1F-7B82-4C4F-A39B-E1E00B373C41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50A53-1F9B-42B7-B55D-D0054C961C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ntent.foto.mail.ru/bk/dyadya-tolya/34/i-35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87;&#1072;&#1088;&#1091;&#1089;\Desktop\9%20&#1052;&#1072;&#1103;\&#1050;&#1072;&#1090;&#1102;&#1096;&#1072;.mp3" TargetMode="Externa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87;&#1072;&#1088;&#1091;&#1089;\Desktop\9%20&#1052;&#1072;&#1103;\Georg_Ots_Muz.A.Novikov_sl.L.Oshanin_-_Eh_dorogi_(xMusic.me).mp3" TargetMode="Externa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87;&#1072;&#1088;&#1091;&#1089;\Desktop\9%20&#1052;&#1072;&#1103;\Aleksandrovskij_sad_-_Tema_lyubvi_(xMusic.me).mp3" TargetMode="External"/><Relationship Id="rId6" Type="http://schemas.openxmlformats.org/officeDocument/2006/relationships/image" Target="../media/image49.jpeg"/><Relationship Id="rId5" Type="http://schemas.openxmlformats.org/officeDocument/2006/relationships/image" Target="../media/image32.png"/><Relationship Id="rId4" Type="http://schemas.openxmlformats.org/officeDocument/2006/relationships/image" Target="../media/image4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обеда ф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atin typeface="Monotype Corsiva" pitchFamily="66" charset="0"/>
              </a:rPr>
              <a:t>«А песни тоже воевали»</a:t>
            </a:r>
            <a:endParaRPr lang="ru-RU" sz="6000" b="1" dirty="0">
              <a:latin typeface="Monotype Corsiva" pitchFamily="66" charset="0"/>
            </a:endParaRPr>
          </a:p>
        </p:txBody>
      </p:sp>
      <p:pic>
        <p:nvPicPr>
          <p:cNvPr id="20482" name="Picture 2" descr="https://anapa-ch.ru/wp-content/uploads/2020/01/1-1-e1565269766712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428736"/>
            <a:ext cx="6650228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&amp;SHcy;&amp;acy;&amp;bcy;&amp;lcy;&amp;ocy;&amp;ncy; &quot;&amp;Dcy;&amp;iecy;&amp;ncy;&amp;softcy; &amp;Pcy;&amp;ocy;&amp;bcy;&amp;iecy;&amp;dcy;&amp;ycy;&quot; (6)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7158" y="428605"/>
            <a:ext cx="84296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A50021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Monotype Corsiva"/>
              </a:rPr>
              <a:t>«А песни тоже воевали"</a:t>
            </a:r>
            <a:br>
              <a:rPr lang="ru-RU" sz="54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A50021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Monotype Corsiva"/>
              </a:rPr>
            </a:br>
            <a:endParaRPr lang="ru-RU" sz="5400" dirty="0"/>
          </a:p>
        </p:txBody>
      </p:sp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214422"/>
            <a:ext cx="2571768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285860"/>
            <a:ext cx="3714776" cy="2520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000504"/>
            <a:ext cx="292895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yandex.ru/images/_crpd/Frjg6k653/2ebc05LwjD/h6zd4sR09g59yByB5PrDt_1nZ2dXXpwJO6MeUzPKzx8kIB8RF_WEDXanLdFfgxeX32-BEJbfa93ipHQQS2pFhpO5yqmJIuVePcpYlqz1l-ugLzQ5AwSTQje2Vxo1w8h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9153453" cy="6865090"/>
          </a:xfrm>
          <a:prstGeom prst="rect">
            <a:avLst/>
          </a:prstGeom>
          <a:noFill/>
        </p:spPr>
      </p:pic>
      <p:pic>
        <p:nvPicPr>
          <p:cNvPr id="34820" name="Picture 4" descr="8693029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0760" y="3857628"/>
            <a:ext cx="3983907" cy="2571768"/>
          </a:xfrm>
          <a:prstGeom prst="rect">
            <a:avLst/>
          </a:prstGeom>
          <a:noFill/>
          <a:ln w="889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34821" name="Picture 5" descr="3b95b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500042"/>
            <a:ext cx="3035291" cy="4115789"/>
          </a:xfrm>
          <a:prstGeom prst="rect">
            <a:avLst/>
          </a:prstGeom>
          <a:noFill/>
          <a:ln w="889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34822" name="Picture 6" descr="22_Glavniii_sait_5777_20090621_bayan_bi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8512" y="260351"/>
            <a:ext cx="3736101" cy="2454270"/>
          </a:xfrm>
          <a:prstGeom prst="rect">
            <a:avLst/>
          </a:prstGeom>
          <a:noFill/>
          <a:ln w="88900">
            <a:solidFill>
              <a:srgbClr val="CCFF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&amp;SHcy;&amp;acy;&amp;bcy;&amp;lcy;&amp;ocy;&amp;ncy; &quot;&amp;Dcy;&amp;iecy;&amp;ncy;&amp;softcy; &amp;Pcy;&amp;ocy;&amp;bcy;&amp;iecy;&amp;dcy;&amp;ycy;&quot; (6)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7158" y="357167"/>
            <a:ext cx="84296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Вставай, страна огромная,</a:t>
            </a:r>
            <a:b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Вставай на смертный бой!..</a:t>
            </a:r>
            <a:r>
              <a:rPr lang="ru-RU" b="1" dirty="0" smtClean="0">
                <a:solidFill>
                  <a:srgbClr val="A50021"/>
                </a:solidFill>
              </a:rPr>
              <a:t/>
            </a:r>
            <a:br>
              <a:rPr lang="ru-RU" b="1" dirty="0" smtClean="0">
                <a:solidFill>
                  <a:srgbClr val="A50021"/>
                </a:solidFill>
              </a:rPr>
            </a:br>
            <a:r>
              <a:rPr lang="ru-RU" b="1" dirty="0" smtClean="0">
                <a:solidFill>
                  <a:srgbClr val="A50021"/>
                </a:solidFill>
              </a:rPr>
              <a:t>Стихи В. И. Лебедева-Кумача, начинавшиеся этими строками, призывным набатом прогремели на всю страну и отозвались в сердцах миллионов советских людей гневом и ненавистью к фашизму, решимостью и готовностью защитить с оружием в руках любимую Отчизну.</a:t>
            </a:r>
            <a:endParaRPr lang="ru-RU" b="1" dirty="0">
              <a:solidFill>
                <a:srgbClr val="A50021"/>
              </a:solidFill>
            </a:endParaRPr>
          </a:p>
        </p:txBody>
      </p:sp>
      <p:pic>
        <p:nvPicPr>
          <p:cNvPr id="6" name="Picture 6" descr="http://pesni.mgpu.ru/war/foto12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71802" y="2000240"/>
            <a:ext cx="2857500" cy="2105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http://www.kprf-kurgan.ru/news/content/photos/news.9399_photo.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2143116"/>
            <a:ext cx="2786082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ds04.infourok.ru/uploads/ex/063e/0016e99d-3fada75c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355" y="0"/>
            <a:ext cx="9204355" cy="69032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627784" y="836713"/>
            <a:ext cx="5400600" cy="387798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Вставай, страна огромная,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Вставай на смертный бой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С фашистской силой тёмною,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С проклятою ордой.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 smtClean="0">
              <a:solidFill>
                <a:srgbClr val="505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Пусть ярость благородная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Вскипает, как волна, —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Идёт война народная,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Священная война!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3500438"/>
            <a:ext cx="4099827" cy="3071834"/>
          </a:xfrm>
          <a:prstGeom prst="rect">
            <a:avLst/>
          </a:prstGeom>
          <a:noFill/>
          <a:ln w="8255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8610" y="285728"/>
            <a:ext cx="4480762" cy="2928958"/>
          </a:xfrm>
          <a:prstGeom prst="rect">
            <a:avLst/>
          </a:prstGeom>
          <a:noFill/>
          <a:ln w="82550">
            <a:solidFill>
              <a:srgbClr val="99FF33"/>
            </a:solidFill>
            <a:miter lim="800000"/>
            <a:headEnd/>
            <a:tailEnd/>
          </a:ln>
        </p:spPr>
      </p:pic>
      <p:sp>
        <p:nvSpPr>
          <p:cNvPr id="7175" name="WordArt 7"/>
          <p:cNvSpPr>
            <a:spLocks noChangeArrowheads="1" noChangeShapeType="1" noTextEdit="1"/>
          </p:cNvSpPr>
          <p:nvPr/>
        </p:nvSpPr>
        <p:spPr bwMode="auto">
          <a:xfrm>
            <a:off x="1643042" y="357166"/>
            <a:ext cx="2808288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ru-RU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FF"/>
                    </a:gs>
                    <a:gs pos="100000">
                      <a:srgbClr val="FFFFFF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"Темная</a:t>
            </a:r>
          </a:p>
        </p:txBody>
      </p:sp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>
            <a:off x="6786578" y="4572008"/>
            <a:ext cx="194468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ru-RU" sz="36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FF"/>
                    </a:gs>
                    <a:gs pos="100000">
                      <a:srgbClr val="FFFFFF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ночь"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pptcloud3.ams3.digitaloceanspaces.com/slides/pics/002/548/996/original/Slide5.jpg?14884923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71" y="-35754"/>
            <a:ext cx="9191671" cy="68937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64" y="-35748"/>
            <a:ext cx="9191664" cy="6893748"/>
          </a:xfrm>
          <a:prstGeom prst="rect">
            <a:avLst/>
          </a:prstGeom>
          <a:noFill/>
        </p:spPr>
      </p:pic>
      <p:pic>
        <p:nvPicPr>
          <p:cNvPr id="21520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714620"/>
            <a:ext cx="2663825" cy="1982787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21525" name="Picture 2" descr="al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28270">
            <a:off x="5435600" y="549275"/>
            <a:ext cx="3297238" cy="5157788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5135" name="Picture 15" descr="Foto_andreev_bern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56559">
            <a:off x="1628196" y="214266"/>
            <a:ext cx="3398531" cy="2440901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21521" name="Picture 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4857760"/>
            <a:ext cx="2447925" cy="1836738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64" y="-35748"/>
            <a:ext cx="9191664" cy="6893748"/>
          </a:xfrm>
          <a:prstGeom prst="rect">
            <a:avLst/>
          </a:prstGeom>
          <a:noFill/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699792" y="548680"/>
            <a:ext cx="5688632" cy="553997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Тёмная ночь,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Только пули свистят по степи,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Только ветер гудит в проводах,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Тускло звезды мерцают.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 тёмную ночь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Ты, любимая, знаю, не спишь,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И у детской кроватки тайком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Ты слезу утираешь.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Как я люблю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Глубину твоих ласковых глаз,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Как я хочу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К ним прижаться сейчас губами.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Тёмная ночь разделяет, любимая, нас,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И тревожная чёрная степь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Пролегла между нами. 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323850" y="333375"/>
            <a:ext cx="8351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10249" name="Picture 9" descr="5923719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4000504"/>
            <a:ext cx="3752469" cy="2449511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10250" name="Picture 10" descr="28210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928802"/>
            <a:ext cx="3168650" cy="3024188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sp>
        <p:nvSpPr>
          <p:cNvPr id="10252" name="WordArt 12"/>
          <p:cNvSpPr>
            <a:spLocks noChangeArrowheads="1" noChangeShapeType="1" noTextEdit="1"/>
          </p:cNvSpPr>
          <p:nvPr/>
        </p:nvSpPr>
        <p:spPr bwMode="auto">
          <a:xfrm>
            <a:off x="5364163" y="500042"/>
            <a:ext cx="3565555" cy="768371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Georgia"/>
              </a:rPr>
              <a:t>"В землянке"</a:t>
            </a:r>
          </a:p>
        </p:txBody>
      </p:sp>
      <p:pic>
        <p:nvPicPr>
          <p:cNvPr id="10254" name="Picture 14" descr="76194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642918"/>
            <a:ext cx="2592388" cy="1944687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ds04.infourok.ru/uploads/ex/10ff/0006c7be-0cf6052f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428604"/>
            <a:ext cx="3311525" cy="2435225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11269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3286124"/>
            <a:ext cx="5545137" cy="3375025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11271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214290"/>
            <a:ext cx="3240088" cy="2470150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3" name="Picture 6" descr="Картинка 9 из 104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214290"/>
            <a:ext cx="2876550" cy="3810000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32775" name="Picture 7" descr="Картинка 92 из 1468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2643182"/>
            <a:ext cx="4368680" cy="3708397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2915816" y="404664"/>
            <a:ext cx="5076070" cy="590931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Бьется в тесной печурке огонь,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На поленьях смола, как слеза.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И поет мне в землянке гармонь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Про улыбку твою и глаза.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Про тебя мне шептали кусты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 белоснежных полях под Москвой.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Я хочу, чтобы слышала ты,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Как тоскует мой голос живой.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Ты сейчас далеко, далеко,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Между нами снега и снега.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До тебя мне дойти не легко,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А до смерти – четыре шага.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Пой, гармоника, вьюге назло,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Заплутавшее счастье зови.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Мне в холодной землянке тепло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От моей негасимой любви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1" name="Picture 5" descr="Ruslanov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3571876"/>
            <a:ext cx="4477214" cy="3000396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14342" name="Picture 6" descr="d1a1ffed97c76e169fce241018fa68f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502075">
            <a:off x="2009371" y="1579923"/>
            <a:ext cx="3229633" cy="2325393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14343" name="Picture 7" descr="origina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07645">
            <a:off x="5665923" y="471106"/>
            <a:ext cx="3166881" cy="2090615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14344" name="Катюша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6308725"/>
            <a:ext cx="468312" cy="304800"/>
          </a:xfrm>
          <a:prstGeom prst="rect">
            <a:avLst/>
          </a:prstGeom>
          <a:noFill/>
        </p:spPr>
      </p:pic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1643042" y="0"/>
            <a:ext cx="3348038" cy="1368425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5263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b="1" i="1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Georgia"/>
              </a:rPr>
              <a:t>"Катюша"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3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3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4"/>
                </p:tgtEl>
              </p:cMediaNode>
            </p:audio>
          </p:childTnLst>
        </p:cTn>
      </p:par>
    </p:tnLst>
    <p:bldLst>
      <p:bldP spid="143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900igr.net/up/datas/65039/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575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17411" name="Text Box 6"/>
          <p:cNvSpPr txBox="1">
            <a:spLocks noChangeArrowheads="1"/>
          </p:cNvSpPr>
          <p:nvPr/>
        </p:nvSpPr>
        <p:spPr bwMode="auto">
          <a:xfrm>
            <a:off x="250825" y="620713"/>
            <a:ext cx="83518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 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  <a:p>
            <a:endParaRPr lang="ru-RU"/>
          </a:p>
        </p:txBody>
      </p:sp>
      <p:pic>
        <p:nvPicPr>
          <p:cNvPr id="17415" name="Picture 7" descr="2_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14290"/>
            <a:ext cx="6624637" cy="2806700"/>
          </a:xfrm>
          <a:prstGeom prst="rect">
            <a:avLst/>
          </a:prstGeom>
          <a:noFill/>
          <a:ln w="1270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17416" name="Picture 8" descr="201107141503_3_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675" y="3573463"/>
            <a:ext cx="5688013" cy="2986087"/>
          </a:xfrm>
          <a:prstGeom prst="rect">
            <a:avLst/>
          </a:prstGeom>
          <a:noFill/>
          <a:ln w="127000">
            <a:solidFill>
              <a:srgbClr val="CCFF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17411" name="Text Box 6"/>
          <p:cNvSpPr txBox="1">
            <a:spLocks noChangeArrowheads="1"/>
          </p:cNvSpPr>
          <p:nvPr/>
        </p:nvSpPr>
        <p:spPr bwMode="auto">
          <a:xfrm>
            <a:off x="250825" y="620713"/>
            <a:ext cx="83518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 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  <a:p>
            <a:endParaRPr lang="ru-RU"/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915816" y="261809"/>
            <a:ext cx="5529784" cy="603242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Расцветали яблони и груши,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Поплыли туманы над рекой.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Выходила на берег Катюша,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На высокий берег, на крутой.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505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Выходила, песню заводила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Про степного, сизого орла,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Про того, которого любила,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Про того, чьи письма берегла.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505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Ой ты, песня, песенка девичья,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Ты лети за ясным солнцем вслед.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И бойцу на дальнем пограничье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От Катюши передай привет. </a:t>
            </a: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1"/>
            <a:ext cx="9144000" cy="6858001"/>
          </a:xfrm>
          <a:prstGeom prst="rect">
            <a:avLst/>
          </a:prstGeom>
          <a:noFill/>
        </p:spPr>
      </p:pic>
      <p:pic>
        <p:nvPicPr>
          <p:cNvPr id="15369" name="Georg_Ots_Muz.A.Novikov_sl.L.Oshanin_-_Eh_dorogi_(xMusic.me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50" y="6021388"/>
            <a:ext cx="304800" cy="304800"/>
          </a:xfrm>
          <a:prstGeom prst="rect">
            <a:avLst/>
          </a:prstGeom>
          <a:noFill/>
        </p:spPr>
      </p:pic>
      <p:pic>
        <p:nvPicPr>
          <p:cNvPr id="15370" name="Picture 10" descr="1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2214554"/>
            <a:ext cx="3261110" cy="4071966"/>
          </a:xfrm>
          <a:prstGeom prst="rect">
            <a:avLst/>
          </a:prstGeom>
          <a:noFill/>
          <a:ln w="1270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15372" name="Picture 12" descr="118glav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36896" y="549275"/>
            <a:ext cx="3588004" cy="2379659"/>
          </a:xfrm>
          <a:prstGeom prst="rect">
            <a:avLst/>
          </a:prstGeom>
          <a:noFill/>
          <a:ln w="1270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15373" name="Picture 13" descr="скачанные файлы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3929066"/>
            <a:ext cx="3167063" cy="2617788"/>
          </a:xfrm>
          <a:prstGeom prst="rect">
            <a:avLst/>
          </a:prstGeom>
          <a:noFill/>
          <a:ln w="127000">
            <a:solidFill>
              <a:srgbClr val="CCFF33"/>
            </a:solidFill>
            <a:miter lim="800000"/>
            <a:headEnd/>
            <a:tailEnd/>
          </a:ln>
        </p:spPr>
      </p:pic>
      <p:sp>
        <p:nvSpPr>
          <p:cNvPr id="15374" name="WordArt 14"/>
          <p:cNvSpPr>
            <a:spLocks noChangeArrowheads="1" noChangeShapeType="1" noTextEdit="1"/>
          </p:cNvSpPr>
          <p:nvPr/>
        </p:nvSpPr>
        <p:spPr bwMode="auto">
          <a:xfrm>
            <a:off x="1928794" y="214290"/>
            <a:ext cx="3960812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Georgia"/>
              </a:rPr>
              <a:t>"Эх, дороги..."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3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3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9"/>
                </p:tgtEl>
              </p:cMediaNode>
            </p:audio>
          </p:childTnLst>
        </p:cTn>
      </p:par>
    </p:tnLst>
    <p:bldLst>
      <p:bldP spid="1537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ds04.infourok.ru/uploads/ex/10ff/0006c7be-0cf6052f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6394" name="Picture 10" descr="e384348b4ee7f2eab18fdd95080af0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14290"/>
            <a:ext cx="5540377" cy="3633092"/>
          </a:xfrm>
          <a:prstGeom prst="rect">
            <a:avLst/>
          </a:prstGeom>
          <a:noFill/>
          <a:ln w="1270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16395" name="Picture 11" descr="images (1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3786190"/>
            <a:ext cx="2858332" cy="2139968"/>
          </a:xfrm>
          <a:prstGeom prst="rect">
            <a:avLst/>
          </a:prstGeom>
          <a:noFill/>
          <a:ln w="1270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16397" name="Picture 13" descr="1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4000504"/>
            <a:ext cx="3684798" cy="2425720"/>
          </a:xfrm>
          <a:prstGeom prst="rect">
            <a:avLst/>
          </a:prstGeom>
          <a:noFill/>
          <a:ln w="127000">
            <a:solidFill>
              <a:srgbClr val="CCFF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2915816" y="194157"/>
            <a:ext cx="5029582" cy="6370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Эх, дороги…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Пыль да туман,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Холода, тревоги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Да степной бурьян,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Знать не можешь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Доли своей,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Может, крылья сложишь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Посреди степей.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Вьется пыль под сапогами — степями, полями.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А кругом бушует пламя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Да пули свистят.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505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Эх, дороги…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Пыль да туман,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Холода, тревоги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Да степной бурьян.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Выстрел грянет,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Ворон кружит…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Твой дружок в бурьяне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Неживой лежит.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А дорога дальше мчится, пылится, клубится,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А кругом земля дымится —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Чужая земля.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fs00.infourok.ru/images/doc/262/267809/1/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29"/>
            <a:ext cx="9144000" cy="6858001"/>
          </a:xfrm>
          <a:prstGeom prst="rect">
            <a:avLst/>
          </a:prstGeom>
          <a:noFill/>
        </p:spPr>
      </p:pic>
      <p:pic>
        <p:nvPicPr>
          <p:cNvPr id="41986" name="Picture 2" descr="Картинки по запросу &quot;авторы песни синий платочек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14290"/>
            <a:ext cx="6929486" cy="6288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29"/>
            <a:ext cx="9144000" cy="6858001"/>
          </a:xfrm>
          <a:prstGeom prst="rect">
            <a:avLst/>
          </a:prstGeom>
          <a:noFill/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3203848" y="548680"/>
            <a:ext cx="5283754" cy="517064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Синенький скромный платочек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Падал с опущенных плеч.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Ты говорила, что не забудешь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Радостных, ласковых встреч.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Порой ночной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Мы распрощались с тобой...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Нет больше ночек.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Где ты, платочек,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Милый, желанный, родной?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Нет больше ночек.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Где ты, платочек,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505050"/>
                </a:solidFill>
                <a:effectLst/>
                <a:latin typeface="Times New Roman" pitchFamily="18" charset="0"/>
                <a:cs typeface="Times New Roman" pitchFamily="18" charset="0"/>
              </a:rPr>
              <a:t>Милый, желанный, родной?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ds04.infourok.ru/uploads/ex/10ff/0006c7be-0cf6052f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575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&amp;SHcy;&amp;acy;&amp;bcy;&amp;lcy;&amp;ocy;&amp;ncy; &quot;&amp;Dcy;&amp;iecy;&amp;ncy;&amp;softcy; &amp;Pcy;&amp;ocy;&amp;bcy;&amp;iecy;&amp;dcy;&amp;ycy;&quot; (6)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643042" y="428605"/>
            <a:ext cx="70723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A50021"/>
                </a:solidFill>
              </a:rPr>
              <a:t>«Журавли» нашли свое продолжение в монументальном искусстве. В Чирчике, узбекском городе химиков и металлургов, воздвигнут памятник погибшим героям. На нем изображен журавлиный клин, плывущий в сизой мгле… На основании памятника высечены на узбекском и русском языках знакомые слова: </a:t>
            </a:r>
            <a:br>
              <a:rPr lang="ru-RU" b="1" dirty="0" smtClean="0">
                <a:solidFill>
                  <a:srgbClr val="A50021"/>
                </a:solidFill>
              </a:rPr>
            </a:br>
            <a:r>
              <a:rPr lang="ru-RU" b="1" i="1" dirty="0" smtClean="0">
                <a:solidFill>
                  <a:srgbClr val="A50021"/>
                </a:solidFill>
              </a:rPr>
              <a:t> Мне кажется порою, что солдаты, </a:t>
            </a:r>
            <a:br>
              <a:rPr lang="ru-RU" b="1" i="1" dirty="0" smtClean="0">
                <a:solidFill>
                  <a:srgbClr val="A50021"/>
                </a:solidFill>
              </a:rPr>
            </a:br>
            <a:r>
              <a:rPr lang="ru-RU" b="1" i="1" dirty="0" smtClean="0">
                <a:solidFill>
                  <a:srgbClr val="A50021"/>
                </a:solidFill>
              </a:rPr>
              <a:t>С кровавых не пришедшие полей, </a:t>
            </a:r>
            <a:br>
              <a:rPr lang="ru-RU" b="1" i="1" dirty="0" smtClean="0">
                <a:solidFill>
                  <a:srgbClr val="A50021"/>
                </a:solidFill>
              </a:rPr>
            </a:br>
            <a:r>
              <a:rPr lang="ru-RU" b="1" i="1" dirty="0" smtClean="0">
                <a:solidFill>
                  <a:srgbClr val="A50021"/>
                </a:solidFill>
              </a:rPr>
              <a:t>Не в землю нашу полегли когда-то, </a:t>
            </a:r>
            <a:br>
              <a:rPr lang="ru-RU" b="1" i="1" dirty="0" smtClean="0">
                <a:solidFill>
                  <a:srgbClr val="A50021"/>
                </a:solidFill>
              </a:rPr>
            </a:br>
            <a:r>
              <a:rPr lang="ru-RU" b="1" i="1" dirty="0" smtClean="0">
                <a:solidFill>
                  <a:srgbClr val="A50021"/>
                </a:solidFill>
              </a:rPr>
              <a:t>А превратились в белых журавлей</a:t>
            </a:r>
            <a:endParaRPr lang="ru-RU" b="1" dirty="0">
              <a:solidFill>
                <a:srgbClr val="A50021"/>
              </a:solidFill>
            </a:endParaRPr>
          </a:p>
        </p:txBody>
      </p:sp>
      <p:pic>
        <p:nvPicPr>
          <p:cNvPr id="6" name="Рисунок 5" descr="http://img1.liveinternet.ru/images/attach/c/2/74/132/74132763_4123843_39026705_pamyatnik_zhuravli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6" y="3500438"/>
            <a:ext cx="4071966" cy="2617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&amp;SHcy;&amp;acy;&amp;bcy;&amp;lcy;&amp;ocy;&amp;ncy; &quot;&amp;Dcy;&amp;iecy;&amp;ncy;&amp;softcy; &amp;Pcy;&amp;ocy;&amp;bcy;&amp;iecy;&amp;dcy;&amp;ycy;&quot; (6)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img1.liveinternet.ru/images/attach/c/2/74/129/74129271_2309242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214290"/>
            <a:ext cx="3960229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429124" y="474345"/>
            <a:ext cx="435771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Мне кажется порою, что солдаты,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 кровавых не пришедшие полей,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Не в землю нашу полегли когда-то,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 превратились в белых журавлей.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Они до сей поры с времен тех дальних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Летят и подают нам голоса.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Не потому ль так часто и печально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Мы замолкаем, глядя в небеса?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Летит, летит по небу клин усталый,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Летит в тумане на исходе дня,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в том строю есть промежуток малый,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Быть может, это место для меня.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Настанет день, и с журавлиной стаей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поплыву в такой же сизой мгле,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Из-под небес по-птичьи окликая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Всех вас, кого оставил на земле.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Мне кажется порою, что солдаты,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С кровавых не пришедшие полей,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Не в землю нашу полегли когда-то,</a:t>
            </a:r>
          </a:p>
          <a:p>
            <a:pPr algn="ctr"/>
            <a:r>
              <a:rPr lang="ru-RU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А превратились в белых журавлей... </a:t>
            </a:r>
            <a:endParaRPr lang="ru-RU" b="1" dirty="0" smtClean="0">
              <a:solidFill>
                <a:srgbClr val="A5002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91585" cy="6893689"/>
          </a:xfrm>
          <a:prstGeom prst="rect">
            <a:avLst/>
          </a:prstGeom>
          <a:noFill/>
        </p:spPr>
      </p:pic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5429256" y="3571876"/>
            <a:ext cx="3529013" cy="3095625"/>
          </a:xfrm>
          <a:prstGeom prst="rect">
            <a:avLst/>
          </a:prstGeom>
          <a:solidFill>
            <a:srgbClr val="99FF33"/>
          </a:solidFill>
          <a:ln w="635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Оставляют капли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 дождевые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Мокрый след 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на каменных щеках,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Памятники, 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будто бы живые,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Держат мир 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спасённый на руках.</a:t>
            </a:r>
            <a:r>
              <a:rPr lang="ru-RU" dirty="0">
                <a:solidFill>
                  <a:srgbClr val="FF0000"/>
                </a:solidFill>
              </a:rPr>
              <a:t> 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43" name="Picture 11" descr="sk26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8599" y="1214422"/>
            <a:ext cx="3387132" cy="5143536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  <p:pic>
        <p:nvPicPr>
          <p:cNvPr id="18444" name="Aleksandrovskij_sad_-_Tema_lyubvi_(xMusic.me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8400" y="6237288"/>
            <a:ext cx="304800" cy="304800"/>
          </a:xfrm>
          <a:prstGeom prst="rect">
            <a:avLst/>
          </a:prstGeom>
          <a:noFill/>
        </p:spPr>
      </p:pic>
      <p:sp>
        <p:nvSpPr>
          <p:cNvPr id="18445" name="WordArt 13"/>
          <p:cNvSpPr>
            <a:spLocks noChangeArrowheads="1" noChangeShapeType="1" noTextEdit="1"/>
          </p:cNvSpPr>
          <p:nvPr/>
        </p:nvSpPr>
        <p:spPr bwMode="auto">
          <a:xfrm>
            <a:off x="684213" y="333375"/>
            <a:ext cx="2990850" cy="441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cs typeface="JasmineUPC"/>
              </a:rPr>
              <a:t>ПАМЯТЬ...</a:t>
            </a:r>
          </a:p>
        </p:txBody>
      </p:sp>
      <p:pic>
        <p:nvPicPr>
          <p:cNvPr id="18447" name="Picture 15" descr="2NOV_33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214290"/>
            <a:ext cx="3446459" cy="2291631"/>
          </a:xfrm>
          <a:prstGeom prst="rect">
            <a:avLst/>
          </a:prstGeom>
          <a:noFill/>
          <a:ln w="63500">
            <a:solidFill>
              <a:srgbClr val="99FF33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4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 decel="100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44"/>
                </p:tgtEl>
              </p:cMediaNode>
            </p:audio>
          </p:childTnLst>
        </p:cTn>
      </p:par>
    </p:tnLst>
    <p:bldLst>
      <p:bldP spid="36866" grpId="0" animBg="1"/>
      <p:bldP spid="1844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1509" name="Picture 5" descr="wRKb0XTPRq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4935" y="500042"/>
            <a:ext cx="6914579" cy="5429287"/>
          </a:xfrm>
          <a:prstGeom prst="rect">
            <a:avLst/>
          </a:prstGeom>
          <a:noFill/>
          <a:ln w="793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26" name="Picture 2" descr="https://fsd.kopilkaurokov.ru/uploads/user_file_563f85a74c0e0/img_user_file_563f85a74c0e0_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714356"/>
            <a:ext cx="7048507" cy="5286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Admin\Downloads\победа 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22530" name="Rectangle 7"/>
          <p:cNvSpPr>
            <a:spLocks noChangeArrowheads="1"/>
          </p:cNvSpPr>
          <p:nvPr/>
        </p:nvSpPr>
        <p:spPr bwMode="auto">
          <a:xfrm>
            <a:off x="2428860" y="0"/>
            <a:ext cx="6391290" cy="600076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1" name="TextBox 4"/>
          <p:cNvSpPr txBox="1">
            <a:spLocks noChangeArrowheads="1"/>
          </p:cNvSpPr>
          <p:nvPr/>
        </p:nvSpPr>
        <p:spPr bwMode="auto">
          <a:xfrm>
            <a:off x="1357290" y="0"/>
            <a:ext cx="6753246" cy="683264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"День Победы»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День Победы, как он был от нас далек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Как в костре потухшем таял уголек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Были версты, обгорелые, в пыли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Этот день мы приближали как могли </a:t>
            </a:r>
          </a:p>
          <a:p>
            <a:endParaRPr lang="ru-RU" sz="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Припев: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Этот день Победы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Порохом пропах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 праздник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 сединою на висках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 радость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 слезами на глазах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День Победы, День Победы, День Победы! </a:t>
            </a:r>
          </a:p>
          <a:p>
            <a:endParaRPr lang="ru-RU" sz="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Дни и ночи у мартеновских печей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Не смыкала наша Родина очей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Дни и ночи битву трудную вели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Этот день мы приближали как могли </a:t>
            </a:r>
          </a:p>
          <a:p>
            <a:endParaRPr lang="ru-RU" sz="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Припев.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Здравствуй, мама, возвратились мы не все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Босиком бы пробежаться по росе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Пол-Европы прошагали, пол-Земли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Этот день мы приближали как могли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  <p:pic>
        <p:nvPicPr>
          <p:cNvPr id="22535" name="Picture 7" descr="%D1%81%D0%BA%D0%B0%D0%BD%D0%B8%D1%80%D0%BE%D0%B2%D0%B0%D0%BD%D0%B8%D0%B50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42852"/>
            <a:ext cx="2963863" cy="6216650"/>
          </a:xfrm>
          <a:prstGeom prst="rect">
            <a:avLst/>
          </a:prstGeom>
          <a:noFill/>
          <a:ln w="5397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alyut-pobed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76" name="WordArt 28"/>
          <p:cNvSpPr>
            <a:spLocks noChangeArrowheads="1" noChangeShapeType="1" noTextEdit="1"/>
          </p:cNvSpPr>
          <p:nvPr/>
        </p:nvSpPr>
        <p:spPr bwMode="auto">
          <a:xfrm>
            <a:off x="323850" y="1916113"/>
            <a:ext cx="8064500" cy="2089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540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Georgia"/>
              </a:rPr>
              <a:t>«А песни тоже</a:t>
            </a:r>
          </a:p>
          <a:p>
            <a:pPr algn="ctr"/>
            <a:r>
              <a:rPr lang="ru-RU" sz="3600" b="1" i="1" kern="10">
                <a:ln w="2540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Georgia"/>
              </a:rPr>
              <a:t>                  воевали"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6" grpId="0" animBg="1"/>
      <p:bldP spid="2076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758</Words>
  <Application>Microsoft Office PowerPoint</Application>
  <PresentationFormat>Экран (4:3)</PresentationFormat>
  <Paragraphs>153</Paragraphs>
  <Slides>34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«А песни тоже воевали»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 User</dc:creator>
  <cp:lastModifiedBy>Школа</cp:lastModifiedBy>
  <cp:revision>19</cp:revision>
  <dcterms:created xsi:type="dcterms:W3CDTF">2020-03-08T17:55:19Z</dcterms:created>
  <dcterms:modified xsi:type="dcterms:W3CDTF">2020-03-11T07:08:58Z</dcterms:modified>
</cp:coreProperties>
</file>