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56" r:id="rId9"/>
    <p:sldId id="264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9933FF"/>
    <a:srgbClr val="9999FF"/>
    <a:srgbClr val="9966FF"/>
    <a:srgbClr val="6F41E3"/>
    <a:srgbClr val="FFFF99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70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332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051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11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36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471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311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59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1055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776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360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52971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38651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7343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95552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7232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568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2780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EBDA6D-52DB-4554-9BF5-3231C210439D}" type="datetimeFigureOut">
              <a:rPr lang="ru-RU" smtClean="0"/>
              <a:t>29.10.2021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88F29-1C30-446E-80E2-1F11AD55D9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718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5909" y="2515428"/>
            <a:ext cx="56732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ОТВЕТЬТЕ НА ВОПРОСЫ:</a:t>
            </a:r>
            <a:endParaRPr lang="ru-RU" sz="4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304" y="715910"/>
            <a:ext cx="5168696" cy="516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06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168279/pub_5bd5f1a6064ed400ad697fe2_5bd5f26a13f8c600a99a3912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207" y="419662"/>
            <a:ext cx="4292837" cy="522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965290" y="1258528"/>
            <a:ext cx="58698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Назовите изображенный материк</a:t>
            </a:r>
            <a:endParaRPr lang="ru-RU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965290" y="2729091"/>
            <a:ext cx="61943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Какие животные обитают в Африке?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48929" y="3806309"/>
            <a:ext cx="16321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Африка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063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uNqiQA2sWUg/VQAuHsgEOzI/AAAAAAAAA7Y/FHgE2hlNTxQ/s1600/%D1%81%D0%B5%D0%B2%2B%D0%B0%D0%BC%D0%B5%D1%80%D0%B8%D0%BA%D0%B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5" y="235974"/>
            <a:ext cx="4839142" cy="621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02709" y="1042219"/>
            <a:ext cx="56732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Назовите изображенный материк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02709" y="280435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1" dirty="0">
                <a:solidFill>
                  <a:prstClr val="white"/>
                </a:solidFill>
              </a:rPr>
              <a:t>Какие животные обитают в </a:t>
            </a:r>
            <a:r>
              <a:rPr lang="ru-RU" sz="3200" b="1" dirty="0" smtClean="0">
                <a:solidFill>
                  <a:prstClr val="white"/>
                </a:solidFill>
              </a:rPr>
              <a:t>Северной Америке?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11277" y="5083277"/>
            <a:ext cx="1514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Северная Америка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174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a-info.pro/media/upload/novosti/Obshestvo/Austra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123" y="828930"/>
            <a:ext cx="5591200" cy="465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82813" y="134672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Назовите изображенный материк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282813" y="289039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Какие животные обитают в </a:t>
            </a:r>
            <a:r>
              <a:rPr lang="ru-RU" sz="3200" b="1" dirty="0" smtClean="0">
                <a:solidFill>
                  <a:prstClr val="white"/>
                </a:solidFill>
              </a:rPr>
              <a:t>Австралии?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7587" y="4680155"/>
            <a:ext cx="1986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Австралия</a:t>
            </a:r>
            <a:endParaRPr lang="ru-RU" sz="24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177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pi-ace-expedition.ch/wp-content/uploads/2016/12/Antarctica_relief_location_map_dar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28" y="564127"/>
            <a:ext cx="5699021" cy="569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292646" y="138605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Назовите изображенный материк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292646" y="287502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Какие животные обитают в </a:t>
            </a:r>
            <a:r>
              <a:rPr lang="ru-RU" sz="3200" b="1" dirty="0" smtClean="0">
                <a:solidFill>
                  <a:prstClr val="white"/>
                </a:solidFill>
              </a:rPr>
              <a:t>Антарктиде?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7924" y="5004619"/>
            <a:ext cx="22122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Антарктида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419864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t1.stranamam.ru/data/cache/2010jun/24/12/415762_87665-650x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247" y="950707"/>
            <a:ext cx="5950256" cy="478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31961" y="162203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Назовите изображенный материк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631961" y="3341482"/>
            <a:ext cx="475379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Какие животные </a:t>
            </a:r>
            <a:r>
              <a:rPr lang="ru-RU" sz="3200" b="1" dirty="0" smtClean="0">
                <a:solidFill>
                  <a:prstClr val="white"/>
                </a:solidFill>
              </a:rPr>
              <a:t/>
            </a:r>
            <a:br>
              <a:rPr lang="ru-RU" sz="3200" b="1" dirty="0" smtClean="0">
                <a:solidFill>
                  <a:prstClr val="white"/>
                </a:solidFill>
              </a:rPr>
            </a:br>
            <a:r>
              <a:rPr lang="ru-RU" sz="3200" b="1" dirty="0" smtClean="0">
                <a:solidFill>
                  <a:prstClr val="white"/>
                </a:solidFill>
              </a:rPr>
              <a:t>обитают </a:t>
            </a:r>
            <a:r>
              <a:rPr lang="ru-RU" sz="3200" b="1" dirty="0">
                <a:solidFill>
                  <a:prstClr val="white"/>
                </a:solidFill>
              </a:rPr>
              <a:t>в </a:t>
            </a:r>
            <a:r>
              <a:rPr lang="ru-RU" sz="3200" b="1" dirty="0" smtClean="0">
                <a:solidFill>
                  <a:prstClr val="white"/>
                </a:solidFill>
              </a:rPr>
              <a:t>Евразии?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3290" y="4234034"/>
            <a:ext cx="1465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</a:rPr>
              <a:t>Евразия</a:t>
            </a:r>
            <a:endParaRPr lang="ru-RU" sz="2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16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thumbs.dreamstime.com/b/%D0%B0%D0%BC%D0%B5%D1%80%D0%B8%D0%BA%D0%B0-%D1%8E%D0%B6%D0%BD%D0%B0%D1%8F-14493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094" y="142567"/>
            <a:ext cx="4661966" cy="641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63381" y="108125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Назовите изображенный материк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663381" y="270357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b="1" dirty="0">
                <a:solidFill>
                  <a:prstClr val="white"/>
                </a:solidFill>
              </a:rPr>
              <a:t>Какие животные </a:t>
            </a:r>
            <a:br>
              <a:rPr lang="ru-RU" sz="3200" b="1" dirty="0">
                <a:solidFill>
                  <a:prstClr val="white"/>
                </a:solidFill>
              </a:rPr>
            </a:br>
            <a:r>
              <a:rPr lang="ru-RU" sz="3200" b="1" dirty="0">
                <a:solidFill>
                  <a:prstClr val="white"/>
                </a:solidFill>
              </a:rPr>
              <a:t>обитают в </a:t>
            </a:r>
            <a:r>
              <a:rPr lang="ru-RU" sz="3200" b="1" dirty="0" smtClean="0">
                <a:solidFill>
                  <a:prstClr val="white"/>
                </a:solidFill>
              </a:rPr>
              <a:t>Южной Америке?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57832" y="5279923"/>
            <a:ext cx="18779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A50021"/>
                </a:solidFill>
              </a:rPr>
              <a:t>Южная Америка</a:t>
            </a:r>
            <a:endParaRPr lang="ru-RU" sz="2400" b="1" dirty="0">
              <a:solidFill>
                <a:srgbClr val="A500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338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2605"/>
            <a:ext cx="12192000" cy="687060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318735"/>
            <a:ext cx="9448800" cy="1825096"/>
          </a:xfrm>
          <a:solidFill>
            <a:schemeClr val="accent2">
              <a:lumMod val="40000"/>
              <a:lumOff val="60000"/>
            </a:schemeClr>
          </a:solidFill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i="1" dirty="0" smtClean="0">
                <a:solidFill>
                  <a:schemeClr val="bg1"/>
                </a:solidFill>
              </a:rPr>
              <a:t>ЖИЗНЬ В МОРЯХ И ОКЕАНАХ</a:t>
            </a:r>
            <a:endParaRPr lang="ru-RU" b="1" i="1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4905" y="2242153"/>
            <a:ext cx="10913805" cy="461718"/>
          </a:xfrm>
          <a:solidFill>
            <a:srgbClr val="FFFF00"/>
          </a:solidFill>
        </p:spPr>
        <p:txBody>
          <a:bodyPr/>
          <a:lstStyle/>
          <a:p>
            <a:pPr algn="just"/>
            <a:r>
              <a:rPr lang="ru-RU" b="1" u="sng" dirty="0" smtClean="0">
                <a:solidFill>
                  <a:schemeClr val="bg1"/>
                </a:solidFill>
              </a:rPr>
              <a:t>Цель урока: познакомиться с обитателями морей и океанов и их образом жизни</a:t>
            </a:r>
            <a:endParaRPr lang="ru-RU" b="1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80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b="1" dirty="0" smtClean="0"/>
              <a:t>ГРУППЫ ОРГАНИЗМОВ </a:t>
            </a:r>
            <a:br>
              <a:rPr lang="ru-RU" b="1" dirty="0" smtClean="0"/>
            </a:br>
            <a:r>
              <a:rPr lang="ru-RU" b="1" dirty="0" smtClean="0"/>
              <a:t>МОРЕЙ И ОКЕАНОВ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81021" y="2103966"/>
            <a:ext cx="3630955" cy="753534"/>
          </a:xfrm>
          <a:ln>
            <a:solidFill>
              <a:srgbClr val="FFFF00"/>
            </a:solidFill>
          </a:ln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FF00"/>
                </a:solidFill>
              </a:rPr>
              <a:t>Прикрепленные и глубинные организмы</a:t>
            </a: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15"/>
          </p:nvPr>
        </p:nvSpPr>
        <p:spPr>
          <a:ln>
            <a:solidFill>
              <a:srgbClr val="FFFF00"/>
            </a:solidFill>
          </a:ln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2800" b="1" i="1" dirty="0" smtClean="0">
                <a:solidFill>
                  <a:srgbClr val="FFFF99"/>
                </a:solidFill>
              </a:rPr>
              <a:t>Это организмы, которые прикрепляются к грунту, прирастают к камням и не способны передвигаться. А также организмы, обитающие на дне</a:t>
            </a:r>
            <a:endParaRPr lang="ru-RU" sz="2800" b="1" i="1" dirty="0">
              <a:solidFill>
                <a:srgbClr val="FFFF99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279687" y="2103966"/>
            <a:ext cx="3634658" cy="762001"/>
          </a:xfrm>
          <a:ln>
            <a:solidFill>
              <a:srgbClr val="9933FF"/>
            </a:solidFill>
          </a:ln>
        </p:spPr>
        <p:txBody>
          <a:bodyPr/>
          <a:lstStyle/>
          <a:p>
            <a:pPr algn="ctr"/>
            <a:r>
              <a:rPr lang="ru-RU" b="1" dirty="0" smtClean="0">
                <a:solidFill>
                  <a:srgbClr val="6F41E3"/>
                </a:solidFill>
              </a:rPr>
              <a:t>Свободноплавающие организмы</a:t>
            </a:r>
            <a:endParaRPr lang="ru-RU" b="1" dirty="0">
              <a:solidFill>
                <a:srgbClr val="6F41E3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16"/>
          </p:nvPr>
        </p:nvSpPr>
        <p:spPr>
          <a:ln>
            <a:solidFill>
              <a:srgbClr val="6F41E3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solidFill>
                  <a:srgbClr val="9999FF"/>
                </a:solidFill>
              </a:rPr>
              <a:t>Это организмы, обладающие способностью плавать в открытой воде, имеющие обтекаемое тело и мощные мышцы, позволяющие развивать большую скорость движения</a:t>
            </a:r>
            <a:endParaRPr lang="ru-RU" sz="2400" b="1" dirty="0">
              <a:solidFill>
                <a:srgbClr val="9999FF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3"/>
          </p:nvPr>
        </p:nvSpPr>
        <p:spPr>
          <a:xfrm>
            <a:off x="8049767" y="2103966"/>
            <a:ext cx="3456432" cy="715434"/>
          </a:xfrm>
          <a:ln>
            <a:solidFill>
              <a:srgbClr val="FF0000"/>
            </a:solidFill>
          </a:ln>
        </p:spPr>
        <p:txBody>
          <a:bodyPr/>
          <a:lstStyle/>
          <a:p>
            <a:pPr algn="ctr">
              <a:lnSpc>
                <a:spcPct val="250000"/>
              </a:lnSpc>
            </a:pPr>
            <a:r>
              <a:rPr lang="ru-RU" b="1" dirty="0" smtClean="0">
                <a:solidFill>
                  <a:srgbClr val="FF0000"/>
                </a:solidFill>
              </a:rPr>
              <a:t>Планктон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17"/>
          </p:nvPr>
        </p:nvSpPr>
        <p:spPr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Это организмы, парящие и плавающие в воде и не способные сопротивляться течению</a:t>
            </a:r>
            <a:endParaRPr lang="ru-RU" sz="28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00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2650" y="0"/>
            <a:ext cx="7720782" cy="129302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ПРИКРЕПЛЕННЫЕ и глубинные ОРГАНИЗМЫ</a:t>
            </a:r>
            <a:endParaRPr lang="ru-RU" sz="3600" b="1" dirty="0"/>
          </a:p>
        </p:txBody>
      </p:sp>
      <p:pic>
        <p:nvPicPr>
          <p:cNvPr id="7170" name="Picture 2" descr="https://st.depositphotos.com/1077310/3747/i/950/depositphotos_37476357-stock-photo-mussel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513"/>
            <a:ext cx="4414259" cy="293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animalreader.ru/wp-content/uploads/2015/09/25-doistoricheskih-zhivotnyh-dozhivshih-do-nashih-dnej-animal-reader.-ru-004-1024x76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929" y="1154576"/>
            <a:ext cx="3814641" cy="285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avatars.mds.yandex.net/get-zen_doc/1909059/pub_5ce0dcb68bdbeb00b46539c7_5ce11cb21e1bf500b3ee9343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7627" y="1178539"/>
            <a:ext cx="3611931" cy="289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4.bp.blogspot.com/-rg-wKZ0-2pQ/XH5uqOeTXaI/AAAAAAAABGU/zPnkUzIc2qICD0nulqHyLj_jsA7pKUx5ACLcBGAs/s1600/taxifolia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26303"/>
            <a:ext cx="4051779" cy="3038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i0.wp.com/img-fotki.yandex.ru/get/4134/137106206.2d6/0_b95eb_51c140fa_or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043" y="3847979"/>
            <a:ext cx="4015910" cy="301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https://wildfauna.ru/wp-content/uploads/2019/07/obl-kambal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709" y="1143513"/>
            <a:ext cx="4191723" cy="2491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https://cdna.artstation.com/p/assets/images/images/006/639/184/large/thomas-veyrat-anglerfish-view01-3-4.jpg?150013219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570" y="3634725"/>
            <a:ext cx="5286988" cy="317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906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5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6045" y="137649"/>
            <a:ext cx="10437688" cy="88976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Свободноживущие организмы</a:t>
            </a:r>
            <a:endParaRPr lang="ru-RU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194" name="Picture 2" descr="https://avatars.mds.yandex.net/get-pdb/2834973/9b803a04-d52a-49ef-9c10-2605d533d32e/s1200?webp=fal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" y="899497"/>
            <a:ext cx="4566863" cy="304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pbs.twimg.com/media/DZCnYreX4AEfno_.jpg: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314" y="876574"/>
            <a:ext cx="4833035" cy="2572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s://avatars.mds.yandex.net/get-pdb/2359302/545cdacc-67bc-4032-b840-6367d78bafc2/s1200?webp=fal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6972"/>
            <a:ext cx="5568593" cy="2891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s://avatars.mds.yandex.net/get-pdb/1749846/7b969a27-c04d-4302-985d-dd3f38a9b4b6/s1200?webp=fal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626" y="3322645"/>
            <a:ext cx="4918309" cy="276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://www.katyaburg.ru/sites/default/files/pictures/zabavnie_jivotnie/rybki_kartinki_foto_01-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987" y="868633"/>
            <a:ext cx="3798013" cy="3488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https://avatars.mds.yandex.net/get-pdb/1904747/0eb1cab9-c54c-4ce2-87d3-f9ddd19f4bb7/s1200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26679" y="4357592"/>
            <a:ext cx="3765321" cy="2500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70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25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568" y="0"/>
            <a:ext cx="3955026" cy="1293028"/>
          </a:xfrm>
        </p:spPr>
        <p:txBody>
          <a:bodyPr/>
          <a:lstStyle/>
          <a:p>
            <a:pPr algn="ctr"/>
            <a:r>
              <a:rPr lang="ru-RU" b="1" dirty="0" smtClean="0"/>
              <a:t>Планктон</a:t>
            </a:r>
            <a:endParaRPr lang="ru-RU" b="1" dirty="0"/>
          </a:p>
        </p:txBody>
      </p:sp>
      <p:pic>
        <p:nvPicPr>
          <p:cNvPr id="9218" name="Picture 2" descr="https://avatars.mds.yandex.net/get-zen_doc/1360848/pub_5d83ceae5d636200afddac65_5d83cecb433ecc00acb5507f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19538"/>
            <a:ext cx="4284973" cy="4035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brainsly.net/wp-content/uploads/2015/05/plankton-e14324822735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819" y="947140"/>
            <a:ext cx="3850633" cy="3128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cdnb.artstation.com/p/assets/images/images/003/458/617/large/tony-helms-plankton-by-cartoonstudy-dahdwhs.jpg?147389165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541" y="3496236"/>
            <a:ext cx="3092459" cy="3361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s://i2.wp.com/s2.travelask.ru/system/images/files/000/393/977/wysiwyg/%D0%BF%D0%BB%D0%B0%D0%BD%D0%BA%D1%82%D0%BE%D0%BD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654" y="3947462"/>
            <a:ext cx="4296371" cy="2918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s://www.nikonsmallworld.com/images/photos/1988/_photo1600/1988_0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404" y="4122131"/>
            <a:ext cx="4141464" cy="274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44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832" y="68826"/>
            <a:ext cx="5842819" cy="1293028"/>
          </a:xfrm>
        </p:spPr>
        <p:txBody>
          <a:bodyPr/>
          <a:lstStyle/>
          <a:p>
            <a:r>
              <a:rPr lang="ru-RU" b="1" dirty="0" smtClean="0"/>
              <a:t>Заполните таблицу</a:t>
            </a:r>
            <a:endParaRPr lang="ru-RU" b="1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5308779"/>
              </p:ext>
            </p:extLst>
          </p:nvPr>
        </p:nvGraphicFramePr>
        <p:xfrm>
          <a:off x="1209366" y="1486582"/>
          <a:ext cx="9950246" cy="440157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629266">
                  <a:extLst>
                    <a:ext uri="{9D8B030D-6E8A-4147-A177-3AD203B41FA5}">
                      <a16:colId xmlns:a16="http://schemas.microsoft.com/office/drawing/2014/main" val="3984585204"/>
                    </a:ext>
                  </a:extLst>
                </a:gridCol>
                <a:gridCol w="3671809">
                  <a:extLst>
                    <a:ext uri="{9D8B030D-6E8A-4147-A177-3AD203B41FA5}">
                      <a16:colId xmlns:a16="http://schemas.microsoft.com/office/drawing/2014/main" val="2547070666"/>
                    </a:ext>
                  </a:extLst>
                </a:gridCol>
                <a:gridCol w="1889744">
                  <a:extLst>
                    <a:ext uri="{9D8B030D-6E8A-4147-A177-3AD203B41FA5}">
                      <a16:colId xmlns:a16="http://schemas.microsoft.com/office/drawing/2014/main" val="907023278"/>
                    </a:ext>
                  </a:extLst>
                </a:gridCol>
                <a:gridCol w="3759427">
                  <a:extLst>
                    <a:ext uri="{9D8B030D-6E8A-4147-A177-3AD203B41FA5}">
                      <a16:colId xmlns:a16="http://schemas.microsoft.com/office/drawing/2014/main" val="883483062"/>
                    </a:ext>
                  </a:extLst>
                </a:gridCol>
              </a:tblGrid>
              <a:tr h="853407">
                <a:tc>
                  <a:txBody>
                    <a:bodyPr/>
                    <a:lstStyle/>
                    <a:p>
                      <a:r>
                        <a:rPr lang="ru-RU" dirty="0" smtClean="0"/>
                        <a:t>№ п/п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Ученый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Годы жизни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Вклад в развитие биологии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015886"/>
                  </a:ext>
                </a:extLst>
              </a:tr>
              <a:tr h="49443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1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Александр Гумбольдт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9411263"/>
                  </a:ext>
                </a:extLst>
              </a:tr>
              <a:tr h="49443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2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Э.Г. Геккель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9631823"/>
                  </a:ext>
                </a:extLst>
              </a:tr>
              <a:tr h="49443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3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Ж.Б. Ламарк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4073060"/>
                  </a:ext>
                </a:extLst>
              </a:tr>
              <a:tr h="581558">
                <a:tc>
                  <a:txBody>
                    <a:bodyPr/>
                    <a:lstStyle/>
                    <a:p>
                      <a:r>
                        <a:rPr lang="ru-RU" b="1" dirty="0" smtClean="0"/>
                        <a:t>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К.Ф. </a:t>
                      </a:r>
                      <a:r>
                        <a:rPr lang="ru-RU" b="1" dirty="0" err="1" smtClean="0"/>
                        <a:t>Рулье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83579"/>
                  </a:ext>
                </a:extLst>
              </a:tr>
              <a:tr h="49443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5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В.Н. </a:t>
                      </a:r>
                      <a:r>
                        <a:rPr lang="ru-RU" b="1" dirty="0" err="1" smtClean="0"/>
                        <a:t>Сукачёв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9194105"/>
                  </a:ext>
                </a:extLst>
              </a:tr>
              <a:tr h="49443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6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Артур </a:t>
                      </a:r>
                      <a:r>
                        <a:rPr lang="ru-RU" b="1" dirty="0" err="1" smtClean="0"/>
                        <a:t>Тенсли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17443"/>
                  </a:ext>
                </a:extLst>
              </a:tr>
              <a:tr h="494435">
                <a:tc>
                  <a:txBody>
                    <a:bodyPr/>
                    <a:lstStyle/>
                    <a:p>
                      <a:r>
                        <a:rPr lang="ru-RU" b="1" dirty="0" smtClean="0"/>
                        <a:t>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Д.Н. </a:t>
                      </a:r>
                      <a:r>
                        <a:rPr lang="ru-RU" b="1" dirty="0" err="1" smtClean="0"/>
                        <a:t>Кашкаров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31969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749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77845" y="0"/>
            <a:ext cx="8610600" cy="1293028"/>
          </a:xfrm>
        </p:spPr>
        <p:txBody>
          <a:bodyPr/>
          <a:lstStyle/>
          <a:p>
            <a:pPr algn="ctr"/>
            <a:r>
              <a:rPr lang="ru-RU" b="1" dirty="0" smtClean="0"/>
              <a:t>Домашнее задание </a:t>
            </a:r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582993" y="1376516"/>
            <a:ext cx="90653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ru-RU" sz="3600" b="1" dirty="0" smtClean="0"/>
              <a:t> Заполнить таблицу</a:t>
            </a:r>
          </a:p>
          <a:p>
            <a:pPr marL="342900" indent="-342900">
              <a:buAutoNum type="arabicParenR"/>
            </a:pPr>
            <a:r>
              <a:rPr lang="ru-RU" sz="3600" b="1" dirty="0" smtClean="0"/>
              <a:t> Повторить параграфы 17-23</a:t>
            </a:r>
          </a:p>
          <a:p>
            <a:pPr marL="342900" indent="-342900">
              <a:buAutoNum type="arabicParenR"/>
            </a:pPr>
            <a:r>
              <a:rPr lang="ru-RU" sz="3600" b="1" dirty="0" smtClean="0"/>
              <a:t> Подготовиться к контрольной работе</a:t>
            </a:r>
            <a:endParaRPr lang="ru-RU" sz="3600" b="1" dirty="0"/>
          </a:p>
        </p:txBody>
      </p:sp>
      <p:pic>
        <p:nvPicPr>
          <p:cNvPr id="10242" name="Picture 2" descr="https://fs00.infourok.ru/images/doc/242/223057/2/img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987" y="3684840"/>
            <a:ext cx="4151875" cy="311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0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След самолета">
  <a:themeElements>
    <a:clrScheme name="След самолета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След самолета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ед самолета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TM04033937[[fn=След самолета]]</Template>
  <TotalTime>123</TotalTime>
  <Words>202</Words>
  <Application>Microsoft Office PowerPoint</Application>
  <PresentationFormat>Широкоэкранный</PresentationFormat>
  <Paragraphs>54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Century Gothic</vt:lpstr>
      <vt:lpstr>След самолета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ЖИЗНЬ В МОРЯХ И ОКЕАНАХ</vt:lpstr>
      <vt:lpstr>ГРУППЫ ОРГАНИЗМОВ  МОРЕЙ И ОКЕАНОВ</vt:lpstr>
      <vt:lpstr>ПРИКРЕПЛЕННЫЕ и глубинные ОРГАНИЗМЫ</vt:lpstr>
      <vt:lpstr>Свободноживущие организмы</vt:lpstr>
      <vt:lpstr>Планктон</vt:lpstr>
      <vt:lpstr>Заполните таблицу</vt:lpstr>
      <vt:lpstr>Домашнее задание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В МОРЯХ И ОКЕАНАХ</dc:title>
  <dc:creator>karagul@bk.ru</dc:creator>
  <cp:lastModifiedBy>karagul@bk.ru</cp:lastModifiedBy>
  <cp:revision>15</cp:revision>
  <dcterms:created xsi:type="dcterms:W3CDTF">2020-04-20T17:56:05Z</dcterms:created>
  <dcterms:modified xsi:type="dcterms:W3CDTF">2021-10-29T18:58:09Z</dcterms:modified>
</cp:coreProperties>
</file>