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944" r:id="rId1"/>
  </p:sldMasterIdLst>
  <p:notesMasterIdLst>
    <p:notesMasterId r:id="rId12"/>
  </p:notesMasterIdLst>
  <p:sldIdLst>
    <p:sldId id="256" r:id="rId2"/>
    <p:sldId id="257" r:id="rId3"/>
    <p:sldId id="269" r:id="rId4"/>
    <p:sldId id="258" r:id="rId5"/>
    <p:sldId id="271" r:id="rId6"/>
    <p:sldId id="260" r:id="rId7"/>
    <p:sldId id="261" r:id="rId8"/>
    <p:sldId id="262" r:id="rId9"/>
    <p:sldId id="263" r:id="rId10"/>
    <p:sldId id="264" r:id="rId11"/>
  </p:sldIdLst>
  <p:sldSz cx="14630400" cy="8229600"/>
  <p:notesSz cx="8229600" cy="14630400"/>
  <p:embeddedFontLst>
    <p:embeddedFont>
      <p:font typeface="Roboto Slab" pitchFamily="2" charset="0"/>
      <p:regular r:id="rId13"/>
      <p:bold r:id="rId1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2346A9-2577-41D6-BD37-43D0DFC1970B}" v="735" dt="2025-03-23T12:34:01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314" autoAdjust="0"/>
    <p:restoredTop sz="94610"/>
  </p:normalViewPr>
  <p:slideViewPr>
    <p:cSldViewPr snapToGrid="0" snapToObjects="1">
      <p:cViewPr>
        <p:scale>
          <a:sx n="75" d="100"/>
          <a:sy n="75" d="100"/>
        </p:scale>
        <p:origin x="552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Людмила Красенькова" userId="7f8829a5eec8f953" providerId="LiveId" clId="{F22346A9-2577-41D6-BD37-43D0DFC1970B}"/>
    <pc:docChg chg="undo custSel addSld delSld modSld">
      <pc:chgData name="Людмила Красенькова" userId="7f8829a5eec8f953" providerId="LiveId" clId="{F22346A9-2577-41D6-BD37-43D0DFC1970B}" dt="2025-03-23T12:34:01.753" v="3153" actId="1076"/>
      <pc:docMkLst>
        <pc:docMk/>
      </pc:docMkLst>
      <pc:sldChg chg="delSp modSp mod delAnim modAnim">
        <pc:chgData name="Людмила Красенькова" userId="7f8829a5eec8f953" providerId="LiveId" clId="{F22346A9-2577-41D6-BD37-43D0DFC1970B}" dt="2025-03-23T12:29:04.648" v="3140"/>
        <pc:sldMkLst>
          <pc:docMk/>
          <pc:sldMk cId="0" sldId="256"/>
        </pc:sldMkLst>
        <pc:spChg chg="mod">
          <ac:chgData name="Людмила Красенькова" userId="7f8829a5eec8f953" providerId="LiveId" clId="{F22346A9-2577-41D6-BD37-43D0DFC1970B}" dt="2025-03-23T10:38:36.826" v="789" actId="20577"/>
          <ac:spMkLst>
            <pc:docMk/>
            <pc:sldMk cId="0" sldId="256"/>
            <ac:spMk id="3" creationId="{00000000-0000-0000-0000-000000000000}"/>
          </ac:spMkLst>
        </pc:spChg>
        <pc:spChg chg="del mod">
          <ac:chgData name="Людмила Красенькова" userId="7f8829a5eec8f953" providerId="LiveId" clId="{F22346A9-2577-41D6-BD37-43D0DFC1970B}" dt="2025-03-23T10:36:11.784" v="771" actId="478"/>
          <ac:spMkLst>
            <pc:docMk/>
            <pc:sldMk cId="0" sldId="256"/>
            <ac:spMk id="4" creationId="{00000000-0000-0000-0000-000000000000}"/>
          </ac:spMkLst>
        </pc:spChg>
        <pc:picChg chg="mod">
          <ac:chgData name="Людмила Красенькова" userId="7f8829a5eec8f953" providerId="LiveId" clId="{F22346A9-2577-41D6-BD37-43D0DFC1970B}" dt="2025-03-15T11:06:46.573" v="0" actId="207"/>
          <ac:picMkLst>
            <pc:docMk/>
            <pc:sldMk cId="0" sldId="256"/>
            <ac:picMk id="2" creationId="{00000000-0000-0000-0000-000000000000}"/>
          </ac:picMkLst>
        </pc:picChg>
        <pc:picChg chg="mod">
          <ac:chgData name="Людмила Красенькова" userId="7f8829a5eec8f953" providerId="LiveId" clId="{F22346A9-2577-41D6-BD37-43D0DFC1970B}" dt="2025-03-22T11:45:37.912" v="609" actId="1037"/>
          <ac:picMkLst>
            <pc:docMk/>
            <pc:sldMk cId="0" sldId="256"/>
            <ac:picMk id="2052" creationId="{DD83E230-DBCC-9E2E-CB4F-873460B2A613}"/>
          </ac:picMkLst>
        </pc:picChg>
      </pc:sldChg>
      <pc:sldChg chg="modSp mod setBg modAnim">
        <pc:chgData name="Людмила Красенькова" userId="7f8829a5eec8f953" providerId="LiveId" clId="{F22346A9-2577-41D6-BD37-43D0DFC1970B}" dt="2025-03-23T12:26:39.012" v="3117"/>
        <pc:sldMkLst>
          <pc:docMk/>
          <pc:sldMk cId="0" sldId="257"/>
        </pc:sldMkLst>
        <pc:spChg chg="mod">
          <ac:chgData name="Людмила Красенькова" userId="7f8829a5eec8f953" providerId="LiveId" clId="{F22346A9-2577-41D6-BD37-43D0DFC1970B}" dt="2025-03-23T10:38:25.999" v="782" actId="1076"/>
          <ac:spMkLst>
            <pc:docMk/>
            <pc:sldMk cId="0" sldId="257"/>
            <ac:spMk id="2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15T11:07:07.642" v="1" actId="207"/>
          <ac:spMkLst>
            <pc:docMk/>
            <pc:sldMk cId="0" sldId="257"/>
            <ac:spMk id="3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48:32.193" v="824" actId="123"/>
          <ac:spMkLst>
            <pc:docMk/>
            <pc:sldMk cId="0" sldId="257"/>
            <ac:spMk id="4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15T11:07:07.642" v="1" actId="207"/>
          <ac:spMkLst>
            <pc:docMk/>
            <pc:sldMk cId="0" sldId="257"/>
            <ac:spMk id="5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48:21.676" v="821" actId="123"/>
          <ac:spMkLst>
            <pc:docMk/>
            <pc:sldMk cId="0" sldId="257"/>
            <ac:spMk id="6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48:24.455" v="822" actId="123"/>
          <ac:spMkLst>
            <pc:docMk/>
            <pc:sldMk cId="0" sldId="257"/>
            <ac:spMk id="7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48:28.822" v="823" actId="123"/>
          <ac:spMkLst>
            <pc:docMk/>
            <pc:sldMk cId="0" sldId="257"/>
            <ac:spMk id="8" creationId="{00000000-0000-0000-0000-000000000000}"/>
          </ac:spMkLst>
        </pc:spChg>
        <pc:picChg chg="mod">
          <ac:chgData name="Людмила Красенькова" userId="7f8829a5eec8f953" providerId="LiveId" clId="{F22346A9-2577-41D6-BD37-43D0DFC1970B}" dt="2025-03-22T11:44:51.564" v="567" actId="1076"/>
          <ac:picMkLst>
            <pc:docMk/>
            <pc:sldMk cId="0" sldId="257"/>
            <ac:picMk id="3076" creationId="{12A728C7-1D68-FBA1-498F-6902021DA599}"/>
          </ac:picMkLst>
        </pc:picChg>
        <pc:picChg chg="mod">
          <ac:chgData name="Людмила Красенькова" userId="7f8829a5eec8f953" providerId="LiveId" clId="{F22346A9-2577-41D6-BD37-43D0DFC1970B}" dt="2025-03-15T11:07:07.642" v="1" actId="207"/>
          <ac:picMkLst>
            <pc:docMk/>
            <pc:sldMk cId="0" sldId="257"/>
            <ac:picMk id="3078" creationId="{2749E276-A7F4-AA43-1E62-DE0074C2EC22}"/>
          </ac:picMkLst>
        </pc:picChg>
        <pc:picChg chg="mod">
          <ac:chgData name="Людмила Красенькова" userId="7f8829a5eec8f953" providerId="LiveId" clId="{F22346A9-2577-41D6-BD37-43D0DFC1970B}" dt="2025-03-15T11:07:07.642" v="1" actId="207"/>
          <ac:picMkLst>
            <pc:docMk/>
            <pc:sldMk cId="0" sldId="257"/>
            <ac:picMk id="3080" creationId="{F8F21973-1220-D0AB-04CC-05B1368DA563}"/>
          </ac:picMkLst>
        </pc:picChg>
      </pc:sldChg>
      <pc:sldChg chg="modSp mod modAnim">
        <pc:chgData name="Людмила Красенькова" userId="7f8829a5eec8f953" providerId="LiveId" clId="{F22346A9-2577-41D6-BD37-43D0DFC1970B}" dt="2025-03-23T12:28:40.478" v="3136"/>
        <pc:sldMkLst>
          <pc:docMk/>
          <pc:sldMk cId="0" sldId="258"/>
        </pc:sldMkLst>
        <pc:spChg chg="mod">
          <ac:chgData name="Людмила Красенькова" userId="7f8829a5eec8f953" providerId="LiveId" clId="{F22346A9-2577-41D6-BD37-43D0DFC1970B}" dt="2025-03-15T11:43:12.002" v="9" actId="207"/>
          <ac:spMkLst>
            <pc:docMk/>
            <pc:sldMk cId="0" sldId="258"/>
            <ac:spMk id="3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2:08:36.113" v="2778" actId="207"/>
          <ac:spMkLst>
            <pc:docMk/>
            <pc:sldMk cId="0" sldId="258"/>
            <ac:spMk id="4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2:08:49.683" v="2780" actId="207"/>
          <ac:spMkLst>
            <pc:docMk/>
            <pc:sldMk cId="0" sldId="258"/>
            <ac:spMk id="5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2:08:46.410" v="2779" actId="207"/>
          <ac:spMkLst>
            <pc:docMk/>
            <pc:sldMk cId="0" sldId="258"/>
            <ac:spMk id="6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2:09:00.080" v="2781" actId="207"/>
          <ac:spMkLst>
            <pc:docMk/>
            <pc:sldMk cId="0" sldId="258"/>
            <ac:spMk id="7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2:09:07.057" v="2783" actId="207"/>
          <ac:spMkLst>
            <pc:docMk/>
            <pc:sldMk cId="0" sldId="258"/>
            <ac:spMk id="8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2:09:03.365" v="2782" actId="207"/>
          <ac:spMkLst>
            <pc:docMk/>
            <pc:sldMk cId="0" sldId="258"/>
            <ac:spMk id="9" creationId="{00000000-0000-0000-0000-000000000000}"/>
          </ac:spMkLst>
        </pc:spChg>
        <pc:picChg chg="mod">
          <ac:chgData name="Людмила Красенькова" userId="7f8829a5eec8f953" providerId="LiveId" clId="{F22346A9-2577-41D6-BD37-43D0DFC1970B}" dt="2025-03-15T11:59:44.873" v="29" actId="1076"/>
          <ac:picMkLst>
            <pc:docMk/>
            <pc:sldMk cId="0" sldId="258"/>
            <ac:picMk id="11" creationId="{ABA66EE7-00FE-3ED0-0DC7-BDD6710520D5}"/>
          </ac:picMkLst>
        </pc:picChg>
        <pc:picChg chg="mod">
          <ac:chgData name="Людмила Красенькова" userId="7f8829a5eec8f953" providerId="LiveId" clId="{F22346A9-2577-41D6-BD37-43D0DFC1970B}" dt="2025-03-22T11:45:45.985" v="611" actId="1036"/>
          <ac:picMkLst>
            <pc:docMk/>
            <pc:sldMk cId="0" sldId="258"/>
            <ac:picMk id="6148" creationId="{5482D521-AEFB-9832-C0B6-BC51015578C3}"/>
          </ac:picMkLst>
        </pc:picChg>
      </pc:sldChg>
      <pc:sldChg chg="addSp delSp modSp mod modAnim">
        <pc:chgData name="Людмила Красенькова" userId="7f8829a5eec8f953" providerId="LiveId" clId="{F22346A9-2577-41D6-BD37-43D0DFC1970B}" dt="2025-03-23T12:27:58.202" v="3127"/>
        <pc:sldMkLst>
          <pc:docMk/>
          <pc:sldMk cId="0" sldId="260"/>
        </pc:sldMkLst>
        <pc:spChg chg="mod">
          <ac:chgData name="Людмила Красенькова" userId="7f8829a5eec8f953" providerId="LiveId" clId="{F22346A9-2577-41D6-BD37-43D0DFC1970B}" dt="2025-03-15T11:43:50.238" v="11" actId="207"/>
          <ac:spMkLst>
            <pc:docMk/>
            <pc:sldMk cId="0" sldId="260"/>
            <ac:spMk id="3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26:49.949" v="367" actId="21"/>
          <ac:spMkLst>
            <pc:docMk/>
            <pc:sldMk cId="0" sldId="260"/>
            <ac:spMk id="5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27:21.657" v="376" actId="21"/>
          <ac:spMkLst>
            <pc:docMk/>
            <pc:sldMk cId="0" sldId="260"/>
            <ac:spMk id="7" creationId="{00000000-0000-0000-0000-000000000000}"/>
          </ac:spMkLst>
        </pc:spChg>
        <pc:spChg chg="add del mod">
          <ac:chgData name="Людмила Красенькова" userId="7f8829a5eec8f953" providerId="LiveId" clId="{F22346A9-2577-41D6-BD37-43D0DFC1970B}" dt="2025-03-23T11:17:17.262" v="1080" actId="478"/>
          <ac:spMkLst>
            <pc:docMk/>
            <pc:sldMk cId="0" sldId="260"/>
            <ac:spMk id="10" creationId="{DBECE519-2F68-49CA-110F-0004F2A632DA}"/>
          </ac:spMkLst>
        </pc:spChg>
        <pc:spChg chg="add mod">
          <ac:chgData name="Людмила Красенькова" userId="7f8829a5eec8f953" providerId="LiveId" clId="{F22346A9-2577-41D6-BD37-43D0DFC1970B}" dt="2025-03-23T12:12:06.120" v="2802"/>
          <ac:spMkLst>
            <pc:docMk/>
            <pc:sldMk cId="0" sldId="260"/>
            <ac:spMk id="11" creationId="{05D679C2-5BC5-07CE-BEBD-641F57AF055B}"/>
          </ac:spMkLst>
        </pc:spChg>
        <pc:graphicFrameChg chg="add del mod modGraphic">
          <ac:chgData name="Людмила Красенькова" userId="7f8829a5eec8f953" providerId="LiveId" clId="{F22346A9-2577-41D6-BD37-43D0DFC1970B}" dt="2025-03-22T11:25:13.052" v="360" actId="1032"/>
          <ac:graphicFrameMkLst>
            <pc:docMk/>
            <pc:sldMk cId="0" sldId="260"/>
            <ac:graphicFrameMk id="8" creationId="{5157537D-4613-5341-28EA-91B3CB880443}"/>
          </ac:graphicFrameMkLst>
        </pc:graphicFrameChg>
        <pc:picChg chg="add del mod">
          <ac:chgData name="Людмила Красенькова" userId="7f8829a5eec8f953" providerId="LiveId" clId="{F22346A9-2577-41D6-BD37-43D0DFC1970B}" dt="2025-03-22T11:22:21.919" v="348" actId="34307"/>
          <ac:picMkLst>
            <pc:docMk/>
            <pc:sldMk cId="0" sldId="260"/>
            <ac:picMk id="2" creationId="{EC97CE5D-3E40-741E-4EDA-B41DCBA08396}"/>
          </ac:picMkLst>
        </pc:picChg>
        <pc:picChg chg="add mod">
          <ac:chgData name="Людмила Красенькова" userId="7f8829a5eec8f953" providerId="LiveId" clId="{F22346A9-2577-41D6-BD37-43D0DFC1970B}" dt="2025-03-22T11:23:29.600" v="351" actId="1076"/>
          <ac:picMkLst>
            <pc:docMk/>
            <pc:sldMk cId="0" sldId="260"/>
            <ac:picMk id="6" creationId="{22728B96-9075-81E8-7701-FD60200C41FA}"/>
          </ac:picMkLst>
        </pc:picChg>
        <pc:picChg chg="mod">
          <ac:chgData name="Людмила Красенькова" userId="7f8829a5eec8f953" providerId="LiveId" clId="{F22346A9-2577-41D6-BD37-43D0DFC1970B}" dt="2025-03-15T11:43:50.238" v="11" actId="207"/>
          <ac:picMkLst>
            <pc:docMk/>
            <pc:sldMk cId="0" sldId="260"/>
            <ac:picMk id="9" creationId="{CBC5BE58-8B99-17CD-D4B6-0E7061440C9F}"/>
          </ac:picMkLst>
        </pc:picChg>
        <pc:picChg chg="del mod">
          <ac:chgData name="Людмила Красенькова" userId="7f8829a5eec8f953" providerId="LiveId" clId="{F22346A9-2577-41D6-BD37-43D0DFC1970B}" dt="2025-03-23T11:18:22.301" v="1094" actId="478"/>
          <ac:picMkLst>
            <pc:docMk/>
            <pc:sldMk cId="0" sldId="260"/>
            <ac:picMk id="8198" creationId="{06FB2035-F560-EA96-AF6C-84DBC723AD79}"/>
          </ac:picMkLst>
        </pc:picChg>
        <pc:picChg chg="mod">
          <ac:chgData name="Людмила Красенькова" userId="7f8829a5eec8f953" providerId="LiveId" clId="{F22346A9-2577-41D6-BD37-43D0DFC1970B}" dt="2025-03-23T11:18:28.309" v="1096" actId="1076"/>
          <ac:picMkLst>
            <pc:docMk/>
            <pc:sldMk cId="0" sldId="260"/>
            <ac:picMk id="8200" creationId="{AAEC1EC7-9BF2-1449-89BA-47A443A3C5F0}"/>
          </ac:picMkLst>
        </pc:picChg>
        <pc:picChg chg="mod">
          <ac:chgData name="Людмила Красенькова" userId="7f8829a5eec8f953" providerId="LiveId" clId="{F22346A9-2577-41D6-BD37-43D0DFC1970B}" dt="2025-03-15T11:43:50.238" v="11" actId="207"/>
          <ac:picMkLst>
            <pc:docMk/>
            <pc:sldMk cId="0" sldId="260"/>
            <ac:picMk id="8202" creationId="{47AEA82D-2B76-3AB0-D94D-2B2CE95A98BE}"/>
          </ac:picMkLst>
        </pc:picChg>
      </pc:sldChg>
      <pc:sldChg chg="addSp delSp modSp mod addAnim delAnim modAnim">
        <pc:chgData name="Людмила Красенькова" userId="7f8829a5eec8f953" providerId="LiveId" clId="{F22346A9-2577-41D6-BD37-43D0DFC1970B}" dt="2025-03-23T12:28:10.817" v="3131"/>
        <pc:sldMkLst>
          <pc:docMk/>
          <pc:sldMk cId="0" sldId="261"/>
        </pc:sldMkLst>
        <pc:spChg chg="add mod">
          <ac:chgData name="Людмила Красенькова" userId="7f8829a5eec8f953" providerId="LiveId" clId="{F22346A9-2577-41D6-BD37-43D0DFC1970B}" dt="2025-03-23T12:09:41.316" v="2787"/>
          <ac:spMkLst>
            <pc:docMk/>
            <pc:sldMk cId="0" sldId="261"/>
            <ac:spMk id="2" creationId="{EF42E975-FEC7-0CBB-5F11-A55BF2B29C8E}"/>
          </ac:spMkLst>
        </pc:spChg>
        <pc:spChg chg="mod">
          <ac:chgData name="Людмила Красенькова" userId="7f8829a5eec8f953" providerId="LiveId" clId="{F22346A9-2577-41D6-BD37-43D0DFC1970B}" dt="2025-03-15T11:56:38.022" v="28" actId="20577"/>
          <ac:spMkLst>
            <pc:docMk/>
            <pc:sldMk cId="0" sldId="261"/>
            <ac:spMk id="3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1:48:08.586" v="2025" actId="14100"/>
          <ac:spMkLst>
            <pc:docMk/>
            <pc:sldMk cId="0" sldId="261"/>
            <ac:spMk id="4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15T11:44:16.083" v="13" actId="207"/>
          <ac:spMkLst>
            <pc:docMk/>
            <pc:sldMk cId="0" sldId="261"/>
            <ac:spMk id="5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15T11:44:16.083" v="13" actId="207"/>
          <ac:spMkLst>
            <pc:docMk/>
            <pc:sldMk cId="0" sldId="261"/>
            <ac:spMk id="6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15T11:44:16.083" v="13" actId="207"/>
          <ac:spMkLst>
            <pc:docMk/>
            <pc:sldMk cId="0" sldId="261"/>
            <ac:spMk id="7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20:27.805" v="336" actId="21"/>
          <ac:spMkLst>
            <pc:docMk/>
            <pc:sldMk cId="0" sldId="261"/>
            <ac:spMk id="8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1:48:18.941" v="2028" actId="1076"/>
          <ac:spMkLst>
            <pc:docMk/>
            <pc:sldMk cId="0" sldId="261"/>
            <ac:spMk id="9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1:48:12.898" v="2026" actId="1076"/>
          <ac:spMkLst>
            <pc:docMk/>
            <pc:sldMk cId="0" sldId="261"/>
            <ac:spMk id="10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1:48:17.138" v="2027" actId="1076"/>
          <ac:spMkLst>
            <pc:docMk/>
            <pc:sldMk cId="0" sldId="261"/>
            <ac:spMk id="11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20:57.836" v="343" actId="21"/>
          <ac:spMkLst>
            <pc:docMk/>
            <pc:sldMk cId="0" sldId="261"/>
            <ac:spMk id="12" creationId="{00000000-0000-0000-0000-000000000000}"/>
          </ac:spMkLst>
        </pc:spChg>
        <pc:spChg chg="add del mod">
          <ac:chgData name="Людмила Красенькова" userId="7f8829a5eec8f953" providerId="LiveId" clId="{F22346A9-2577-41D6-BD37-43D0DFC1970B}" dt="2025-03-23T11:45:27.704" v="1823" actId="478"/>
          <ac:spMkLst>
            <pc:docMk/>
            <pc:sldMk cId="0" sldId="261"/>
            <ac:spMk id="13" creationId="{44B1F9E3-DAB6-F022-FF63-099ADEE820AA}"/>
          </ac:spMkLst>
        </pc:spChg>
        <pc:spChg chg="add mod">
          <ac:chgData name="Людмила Красенькова" userId="7f8829a5eec8f953" providerId="LiveId" clId="{F22346A9-2577-41D6-BD37-43D0DFC1970B}" dt="2025-03-23T12:10:24.520" v="2789"/>
          <ac:spMkLst>
            <pc:docMk/>
            <pc:sldMk cId="0" sldId="261"/>
            <ac:spMk id="15" creationId="{0D274B98-29C5-4BDF-B8AF-2BDB0C87843A}"/>
          </ac:spMkLst>
        </pc:spChg>
      </pc:sldChg>
      <pc:sldChg chg="addSp delSp modSp mod modAnim">
        <pc:chgData name="Людмила Красенькова" userId="7f8829a5eec8f953" providerId="LiveId" clId="{F22346A9-2577-41D6-BD37-43D0DFC1970B}" dt="2025-03-23T12:28:19.725" v="3133"/>
        <pc:sldMkLst>
          <pc:docMk/>
          <pc:sldMk cId="0" sldId="262"/>
        </pc:sldMkLst>
        <pc:spChg chg="add mod">
          <ac:chgData name="Людмила Красенькова" userId="7f8829a5eec8f953" providerId="LiveId" clId="{F22346A9-2577-41D6-BD37-43D0DFC1970B}" dt="2025-03-23T12:11:33.544" v="2798" actId="693"/>
          <ac:spMkLst>
            <pc:docMk/>
            <pc:sldMk cId="0" sldId="262"/>
            <ac:spMk id="2" creationId="{3BAF6E8F-AC88-D0AF-9B84-917E5755D30F}"/>
          </ac:spMkLst>
        </pc:spChg>
        <pc:spChg chg="mod">
          <ac:chgData name="Людмила Красенькова" userId="7f8829a5eec8f953" providerId="LiveId" clId="{F22346A9-2577-41D6-BD37-43D0DFC1970B}" dt="2025-03-15T11:49:07.185" v="24" actId="20577"/>
          <ac:spMkLst>
            <pc:docMk/>
            <pc:sldMk cId="0" sldId="262"/>
            <ac:spMk id="3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46:52.263" v="614" actId="21"/>
          <ac:spMkLst>
            <pc:docMk/>
            <pc:sldMk cId="0" sldId="262"/>
            <ac:spMk id="5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47:16.661" v="624" actId="21"/>
          <ac:spMkLst>
            <pc:docMk/>
            <pc:sldMk cId="0" sldId="262"/>
            <ac:spMk id="7" creationId="{00000000-0000-0000-0000-000000000000}"/>
          </ac:spMkLst>
        </pc:spChg>
        <pc:spChg chg="add del">
          <ac:chgData name="Людмила Красенькова" userId="7f8829a5eec8f953" providerId="LiveId" clId="{F22346A9-2577-41D6-BD37-43D0DFC1970B}" dt="2025-03-22T11:47:04.982" v="620" actId="22"/>
          <ac:spMkLst>
            <pc:docMk/>
            <pc:sldMk cId="0" sldId="262"/>
            <ac:spMk id="10" creationId="{51025456-8DB6-4A03-8604-43E8737248FD}"/>
          </ac:spMkLst>
        </pc:spChg>
        <pc:spChg chg="add mod">
          <ac:chgData name="Людмила Красенькова" userId="7f8829a5eec8f953" providerId="LiveId" clId="{F22346A9-2577-41D6-BD37-43D0DFC1970B}" dt="2025-03-23T12:11:41.061" v="2799" actId="693"/>
          <ac:spMkLst>
            <pc:docMk/>
            <pc:sldMk cId="0" sldId="262"/>
            <ac:spMk id="11" creationId="{2825BB26-97E4-E36F-BF7C-966E88D88CBF}"/>
          </ac:spMkLst>
        </pc:spChg>
        <pc:picChg chg="mod">
          <ac:chgData name="Людмила Красенькова" userId="7f8829a5eec8f953" providerId="LiveId" clId="{F22346A9-2577-41D6-BD37-43D0DFC1970B}" dt="2025-03-22T11:49:31.664" v="641"/>
          <ac:picMkLst>
            <pc:docMk/>
            <pc:sldMk cId="0" sldId="262"/>
            <ac:picMk id="4" creationId="{00000000-0000-0000-0000-000000000000}"/>
          </ac:picMkLst>
        </pc:picChg>
        <pc:picChg chg="mod">
          <ac:chgData name="Людмила Красенькова" userId="7f8829a5eec8f953" providerId="LiveId" clId="{F22346A9-2577-41D6-BD37-43D0DFC1970B}" dt="2025-03-22T11:49:56.869" v="644"/>
          <ac:picMkLst>
            <pc:docMk/>
            <pc:sldMk cId="0" sldId="262"/>
            <ac:picMk id="6" creationId="{00000000-0000-0000-0000-000000000000}"/>
          </ac:picMkLst>
        </pc:picChg>
        <pc:picChg chg="mod">
          <ac:chgData name="Людмила Красенькова" userId="7f8829a5eec8f953" providerId="LiveId" clId="{F22346A9-2577-41D6-BD37-43D0DFC1970B}" dt="2025-03-15T11:44:01.693" v="12" actId="207"/>
          <ac:picMkLst>
            <pc:docMk/>
            <pc:sldMk cId="0" sldId="262"/>
            <ac:picMk id="9" creationId="{7181EA65-2ED3-B9B1-8229-C60EA8362074}"/>
          </ac:picMkLst>
        </pc:picChg>
        <pc:picChg chg="mod">
          <ac:chgData name="Людмила Красенькова" userId="7f8829a5eec8f953" providerId="LiveId" clId="{F22346A9-2577-41D6-BD37-43D0DFC1970B}" dt="2025-03-23T11:54:47.422" v="2396" actId="166"/>
          <ac:picMkLst>
            <pc:docMk/>
            <pc:sldMk cId="0" sldId="262"/>
            <ac:picMk id="9220" creationId="{287341DB-B358-64F0-ED0E-ED0B2F0671C5}"/>
          </ac:picMkLst>
        </pc:picChg>
        <pc:cxnChg chg="add mod">
          <ac:chgData name="Людмила Красенькова" userId="7f8829a5eec8f953" providerId="LiveId" clId="{F22346A9-2577-41D6-BD37-43D0DFC1970B}" dt="2025-03-23T11:50:38.362" v="2185" actId="1076"/>
          <ac:cxnSpMkLst>
            <pc:docMk/>
            <pc:sldMk cId="0" sldId="262"/>
            <ac:cxnSpMk id="13" creationId="{E9E4E624-8458-958E-89FD-A7DDF57C60ED}"/>
          </ac:cxnSpMkLst>
        </pc:cxnChg>
        <pc:cxnChg chg="add mod">
          <ac:chgData name="Людмила Красенькова" userId="7f8829a5eec8f953" providerId="LiveId" clId="{F22346A9-2577-41D6-BD37-43D0DFC1970B}" dt="2025-03-23T11:50:42.262" v="2186" actId="1076"/>
          <ac:cxnSpMkLst>
            <pc:docMk/>
            <pc:sldMk cId="0" sldId="262"/>
            <ac:cxnSpMk id="17" creationId="{3164199A-9F17-761D-A8D3-044D27ABF419}"/>
          </ac:cxnSpMkLst>
        </pc:cxnChg>
      </pc:sldChg>
      <pc:sldChg chg="addSp delSp modSp mod setBg delAnim modAnim">
        <pc:chgData name="Людмила Красенькова" userId="7f8829a5eec8f953" providerId="LiveId" clId="{F22346A9-2577-41D6-BD37-43D0DFC1970B}" dt="2025-03-23T12:28:30.924" v="3134"/>
        <pc:sldMkLst>
          <pc:docMk/>
          <pc:sldMk cId="0" sldId="263"/>
        </pc:sldMkLst>
        <pc:spChg chg="mod">
          <ac:chgData name="Людмила Красенькова" userId="7f8829a5eec8f953" providerId="LiveId" clId="{F22346A9-2577-41D6-BD37-43D0DFC1970B}" dt="2025-03-22T11:16:47.554" v="237" actId="207"/>
          <ac:spMkLst>
            <pc:docMk/>
            <pc:sldMk cId="0" sldId="263"/>
            <ac:spMk id="3" creationId="{00000000-0000-0000-0000-000000000000}"/>
          </ac:spMkLst>
        </pc:spChg>
        <pc:spChg chg="del">
          <ac:chgData name="Людмила Красенькова" userId="7f8829a5eec8f953" providerId="LiveId" clId="{F22346A9-2577-41D6-BD37-43D0DFC1970B}" dt="2025-03-22T11:32:02.878" v="423" actId="478"/>
          <ac:spMkLst>
            <pc:docMk/>
            <pc:sldMk cId="0" sldId="263"/>
            <ac:spMk id="4" creationId="{00000000-0000-0000-0000-000000000000}"/>
          </ac:spMkLst>
        </pc:spChg>
        <pc:spChg chg="del mod">
          <ac:chgData name="Людмила Красенькова" userId="7f8829a5eec8f953" providerId="LiveId" clId="{F22346A9-2577-41D6-BD37-43D0DFC1970B}" dt="2025-03-22T11:36:00.167" v="466" actId="478"/>
          <ac:spMkLst>
            <pc:docMk/>
            <pc:sldMk cId="0" sldId="263"/>
            <ac:spMk id="5" creationId="{00000000-0000-0000-0000-000000000000}"/>
          </ac:spMkLst>
        </pc:spChg>
        <pc:spChg chg="del">
          <ac:chgData name="Людмила Красенькова" userId="7f8829a5eec8f953" providerId="LiveId" clId="{F22346A9-2577-41D6-BD37-43D0DFC1970B}" dt="2025-03-22T11:32:03.903" v="424" actId="478"/>
          <ac:spMkLst>
            <pc:docMk/>
            <pc:sldMk cId="0" sldId="263"/>
            <ac:spMk id="6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36:29.207" v="476" actId="21"/>
          <ac:spMkLst>
            <pc:docMk/>
            <pc:sldMk cId="0" sldId="263"/>
            <ac:spMk id="7" creationId="{00000000-0000-0000-0000-000000000000}"/>
          </ac:spMkLst>
        </pc:spChg>
        <pc:spChg chg="add del mod">
          <ac:chgData name="Людмила Красенькова" userId="7f8829a5eec8f953" providerId="LiveId" clId="{F22346A9-2577-41D6-BD37-43D0DFC1970B}" dt="2025-03-22T11:34:44.468" v="458" actId="11529"/>
          <ac:spMkLst>
            <pc:docMk/>
            <pc:sldMk cId="0" sldId="263"/>
            <ac:spMk id="19" creationId="{10BF280F-7B98-25AD-2E76-6BF7DFF50F34}"/>
          </ac:spMkLst>
        </pc:spChg>
        <pc:spChg chg="add del mod">
          <ac:chgData name="Людмила Красенькова" userId="7f8829a5eec8f953" providerId="LiveId" clId="{F22346A9-2577-41D6-BD37-43D0DFC1970B}" dt="2025-03-23T12:20:26.185" v="2833" actId="478"/>
          <ac:spMkLst>
            <pc:docMk/>
            <pc:sldMk cId="0" sldId="263"/>
            <ac:spMk id="20" creationId="{0B7F76C1-5BC3-F75A-B9F7-FCC898F9E54C}"/>
          </ac:spMkLst>
        </pc:spChg>
        <pc:spChg chg="add mod">
          <ac:chgData name="Людмила Красенькова" userId="7f8829a5eec8f953" providerId="LiveId" clId="{F22346A9-2577-41D6-BD37-43D0DFC1970B}" dt="2025-03-23T12:24:26.807" v="3105" actId="14100"/>
          <ac:spMkLst>
            <pc:docMk/>
            <pc:sldMk cId="0" sldId="263"/>
            <ac:spMk id="21" creationId="{B03CFF5D-3EAC-4AA2-0D9F-9D5844BA9AD9}"/>
          </ac:spMkLst>
        </pc:spChg>
        <pc:cxnChg chg="add del mod">
          <ac:chgData name="Людмила Красенькова" userId="7f8829a5eec8f953" providerId="LiveId" clId="{F22346A9-2577-41D6-BD37-43D0DFC1970B}" dt="2025-03-22T11:33:12.704" v="451" actId="11529"/>
          <ac:cxnSpMkLst>
            <pc:docMk/>
            <pc:sldMk cId="0" sldId="263"/>
            <ac:cxnSpMk id="8" creationId="{F79173D7-FCB3-9E13-E61F-3679A901ECD6}"/>
          </ac:cxnSpMkLst>
        </pc:cxnChg>
      </pc:sldChg>
      <pc:sldChg chg="addSp modSp mod">
        <pc:chgData name="Людмила Красенькова" userId="7f8829a5eec8f953" providerId="LiveId" clId="{F22346A9-2577-41D6-BD37-43D0DFC1970B}" dt="2025-03-23T12:34:01.753" v="3153" actId="1076"/>
        <pc:sldMkLst>
          <pc:docMk/>
          <pc:sldMk cId="0" sldId="264"/>
        </pc:sldMkLst>
        <pc:spChg chg="mod">
          <ac:chgData name="Людмила Красенькова" userId="7f8829a5eec8f953" providerId="LiveId" clId="{F22346A9-2577-41D6-BD37-43D0DFC1970B}" dt="2025-03-23T12:33:59.431" v="3152" actId="1076"/>
          <ac:spMkLst>
            <pc:docMk/>
            <pc:sldMk cId="0" sldId="264"/>
            <ac:spMk id="3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2:29:25.320" v="3142" actId="20577"/>
          <ac:spMkLst>
            <pc:docMk/>
            <pc:sldMk cId="0" sldId="264"/>
            <ac:spMk id="4" creationId="{00000000-0000-0000-0000-000000000000}"/>
          </ac:spMkLst>
        </pc:spChg>
        <pc:picChg chg="mod">
          <ac:chgData name="Людмила Красенькова" userId="7f8829a5eec8f953" providerId="LiveId" clId="{F22346A9-2577-41D6-BD37-43D0DFC1970B}" dt="2025-03-15T11:44:29.605" v="14" actId="207"/>
          <ac:picMkLst>
            <pc:docMk/>
            <pc:sldMk cId="0" sldId="264"/>
            <ac:picMk id="2" creationId="{00000000-0000-0000-0000-000000000000}"/>
          </ac:picMkLst>
        </pc:picChg>
        <pc:picChg chg="add">
          <ac:chgData name="Людмила Красенькова" userId="7f8829a5eec8f953" providerId="LiveId" clId="{F22346A9-2577-41D6-BD37-43D0DFC1970B}" dt="2025-03-23T12:32:52.519" v="3143"/>
          <ac:picMkLst>
            <pc:docMk/>
            <pc:sldMk cId="0" sldId="264"/>
            <ac:picMk id="1026" creationId="{292D2962-B25C-F807-4A22-23196774F6A2}"/>
          </ac:picMkLst>
        </pc:picChg>
        <pc:picChg chg="add mod">
          <ac:chgData name="Людмила Красенькова" userId="7f8829a5eec8f953" providerId="LiveId" clId="{F22346A9-2577-41D6-BD37-43D0DFC1970B}" dt="2025-03-23T12:34:01.753" v="3153" actId="1076"/>
          <ac:picMkLst>
            <pc:docMk/>
            <pc:sldMk cId="0" sldId="264"/>
            <ac:picMk id="1028" creationId="{C62359A7-FD8E-7111-2BDE-DD01FB762FB5}"/>
          </ac:picMkLst>
        </pc:picChg>
        <pc:picChg chg="mod">
          <ac:chgData name="Людмила Красенькова" userId="7f8829a5eec8f953" providerId="LiveId" clId="{F22346A9-2577-41D6-BD37-43D0DFC1970B}" dt="2025-03-15T11:44:29.605" v="14" actId="207"/>
          <ac:picMkLst>
            <pc:docMk/>
            <pc:sldMk cId="0" sldId="264"/>
            <ac:picMk id="11268" creationId="{DAB2CE69-8FD0-3F47-82A0-A0005B1E0FDF}"/>
          </ac:picMkLst>
        </pc:picChg>
      </pc:sldChg>
      <pc:sldChg chg="addSp delSp modSp del mod setBg">
        <pc:chgData name="Людмила Красенькова" userId="7f8829a5eec8f953" providerId="LiveId" clId="{F22346A9-2577-41D6-BD37-43D0DFC1970B}" dt="2025-03-23T10:50:05.354" v="830" actId="47"/>
        <pc:sldMkLst>
          <pc:docMk/>
          <pc:sldMk cId="0" sldId="268"/>
        </pc:sldMkLst>
        <pc:spChg chg="del mod">
          <ac:chgData name="Людмила Красенькова" userId="7f8829a5eec8f953" providerId="LiveId" clId="{F22346A9-2577-41D6-BD37-43D0DFC1970B}" dt="2025-03-23T10:50:01.606" v="828" actId="478"/>
          <ac:spMkLst>
            <pc:docMk/>
            <pc:sldMk cId="0" sldId="268"/>
            <ac:spMk id="2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48:48.928" v="825" actId="1076"/>
          <ac:spMkLst>
            <pc:docMk/>
            <pc:sldMk cId="0" sldId="268"/>
            <ac:spMk id="3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50:03.688" v="829" actId="1076"/>
          <ac:spMkLst>
            <pc:docMk/>
            <pc:sldMk cId="0" sldId="268"/>
            <ac:spMk id="4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43:11.816" v="562" actId="20577"/>
          <ac:spMkLst>
            <pc:docMk/>
            <pc:sldMk cId="0" sldId="268"/>
            <ac:spMk id="5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43:35.715" v="565" actId="108"/>
          <ac:spMkLst>
            <pc:docMk/>
            <pc:sldMk cId="0" sldId="268"/>
            <ac:spMk id="6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42:23.626" v="530" actId="21"/>
          <ac:spMkLst>
            <pc:docMk/>
            <pc:sldMk cId="0" sldId="268"/>
            <ac:spMk id="7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42:22.079" v="529" actId="21"/>
          <ac:spMkLst>
            <pc:docMk/>
            <pc:sldMk cId="0" sldId="268"/>
            <ac:spMk id="8" creationId="{00000000-0000-0000-0000-000000000000}"/>
          </ac:spMkLst>
        </pc:spChg>
        <pc:spChg chg="add mod">
          <ac:chgData name="Людмила Красенькова" userId="7f8829a5eec8f953" providerId="LiveId" clId="{F22346A9-2577-41D6-BD37-43D0DFC1970B}" dt="2025-03-23T10:48:52.674" v="826" actId="1076"/>
          <ac:spMkLst>
            <pc:docMk/>
            <pc:sldMk cId="0" sldId="268"/>
            <ac:spMk id="11" creationId="{AAD7A633-2B79-0ECE-8CC9-D3D4F37DF87D}"/>
          </ac:spMkLst>
        </pc:spChg>
        <pc:graphicFrameChg chg="add del mod modGraphic">
          <ac:chgData name="Людмила Красенькова" userId="7f8829a5eec8f953" providerId="LiveId" clId="{F22346A9-2577-41D6-BD37-43D0DFC1970B}" dt="2025-03-22T11:39:30.641" v="491" actId="1032"/>
          <ac:graphicFrameMkLst>
            <pc:docMk/>
            <pc:sldMk cId="0" sldId="268"/>
            <ac:graphicFrameMk id="9" creationId="{0F346BEA-F815-BB0D-164D-DB5E638D046F}"/>
          </ac:graphicFrameMkLst>
        </pc:graphicFrameChg>
        <pc:picChg chg="add del mod">
          <ac:chgData name="Людмила Красенькова" userId="7f8829a5eec8f953" providerId="LiveId" clId="{F22346A9-2577-41D6-BD37-43D0DFC1970B}" dt="2025-03-22T11:42:20.251" v="528" actId="21"/>
          <ac:picMkLst>
            <pc:docMk/>
            <pc:sldMk cId="0" sldId="268"/>
            <ac:picMk id="4100" creationId="{E8763DBC-C6FC-1FDA-407A-661F14A2C297}"/>
          </ac:picMkLst>
        </pc:picChg>
        <pc:picChg chg="add del mod">
          <ac:chgData name="Людмила Красенькова" userId="7f8829a5eec8f953" providerId="LiveId" clId="{F22346A9-2577-41D6-BD37-43D0DFC1970B}" dt="2025-03-22T11:42:20.185" v="527" actId="21"/>
          <ac:picMkLst>
            <pc:docMk/>
            <pc:sldMk cId="0" sldId="268"/>
            <ac:picMk id="4102" creationId="{72F0F0D2-FF7C-2791-6107-AAA442C336FD}"/>
          </ac:picMkLst>
        </pc:picChg>
      </pc:sldChg>
      <pc:sldChg chg="addSp delSp modSp mod setBg delAnim modAnim">
        <pc:chgData name="Людмила Красенькова" userId="7f8829a5eec8f953" providerId="LiveId" clId="{F22346A9-2577-41D6-BD37-43D0DFC1970B}" dt="2025-03-23T12:27:15.953" v="3122"/>
        <pc:sldMkLst>
          <pc:docMk/>
          <pc:sldMk cId="0" sldId="269"/>
        </pc:sldMkLst>
        <pc:spChg chg="mod">
          <ac:chgData name="Людмила Красенькова" userId="7f8829a5eec8f953" providerId="LiveId" clId="{F22346A9-2577-41D6-BD37-43D0DFC1970B}" dt="2025-03-23T10:51:39.051" v="855" actId="123"/>
          <ac:spMkLst>
            <pc:docMk/>
            <pc:sldMk cId="0" sldId="269"/>
            <ac:spMk id="2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57:37.824" v="997" actId="1076"/>
          <ac:spMkLst>
            <pc:docMk/>
            <pc:sldMk cId="0" sldId="269"/>
            <ac:spMk id="5" creationId="{00000000-0000-0000-0000-000000000000}"/>
          </ac:spMkLst>
        </pc:spChg>
        <pc:spChg chg="del mod">
          <ac:chgData name="Людмила Красенькова" userId="7f8829a5eec8f953" providerId="LiveId" clId="{F22346A9-2577-41D6-BD37-43D0DFC1970B}" dt="2025-03-23T10:57:05.976" v="986" actId="478"/>
          <ac:spMkLst>
            <pc:docMk/>
            <pc:sldMk cId="0" sldId="269"/>
            <ac:spMk id="6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58:06.653" v="1002" actId="1076"/>
          <ac:spMkLst>
            <pc:docMk/>
            <pc:sldMk cId="0" sldId="269"/>
            <ac:spMk id="9" creationId="{00000000-0000-0000-0000-000000000000}"/>
          </ac:spMkLst>
        </pc:spChg>
        <pc:spChg chg="del mod">
          <ac:chgData name="Людмила Красенькова" userId="7f8829a5eec8f953" providerId="LiveId" clId="{F22346A9-2577-41D6-BD37-43D0DFC1970B}" dt="2025-03-23T10:57:11.272" v="989" actId="478"/>
          <ac:spMkLst>
            <pc:docMk/>
            <pc:sldMk cId="0" sldId="269"/>
            <ac:spMk id="10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51:39.051" v="855" actId="123"/>
          <ac:spMkLst>
            <pc:docMk/>
            <pc:sldMk cId="0" sldId="269"/>
            <ac:spMk id="13" creationId="{00000000-0000-0000-0000-000000000000}"/>
          </ac:spMkLst>
        </pc:spChg>
        <pc:spChg chg="del">
          <ac:chgData name="Людмила Красенькова" userId="7f8829a5eec8f953" providerId="LiveId" clId="{F22346A9-2577-41D6-BD37-43D0DFC1970B}" dt="2025-03-23T10:57:07.944" v="987" actId="478"/>
          <ac:spMkLst>
            <pc:docMk/>
            <pc:sldMk cId="0" sldId="269"/>
            <ac:spMk id="14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57:42.367" v="998" actId="1076"/>
          <ac:spMkLst>
            <pc:docMk/>
            <pc:sldMk cId="0" sldId="269"/>
            <ac:spMk id="17" creationId="{00000000-0000-0000-0000-000000000000}"/>
          </ac:spMkLst>
        </pc:spChg>
        <pc:spChg chg="del mod">
          <ac:chgData name="Людмила Красенькова" userId="7f8829a5eec8f953" providerId="LiveId" clId="{F22346A9-2577-41D6-BD37-43D0DFC1970B}" dt="2025-03-23T10:57:13.526" v="990" actId="478"/>
          <ac:spMkLst>
            <pc:docMk/>
            <pc:sldMk cId="0" sldId="269"/>
            <ac:spMk id="18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2T11:58:13.435" v="720" actId="14100"/>
          <ac:spMkLst>
            <pc:docMk/>
            <pc:sldMk cId="0" sldId="269"/>
            <ac:spMk id="20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57:34.851" v="996" actId="1076"/>
          <ac:spMkLst>
            <pc:docMk/>
            <pc:sldMk cId="0" sldId="269"/>
            <ac:spMk id="21" creationId="{00000000-0000-0000-0000-000000000000}"/>
          </ac:spMkLst>
        </pc:spChg>
        <pc:spChg chg="del mod">
          <ac:chgData name="Людмила Красенькова" userId="7f8829a5eec8f953" providerId="LiveId" clId="{F22346A9-2577-41D6-BD37-43D0DFC1970B}" dt="2025-03-23T10:57:09.637" v="988" actId="478"/>
          <ac:spMkLst>
            <pc:docMk/>
            <pc:sldMk cId="0" sldId="269"/>
            <ac:spMk id="22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0:57:54.324" v="1000" actId="1076"/>
          <ac:spMkLst>
            <pc:docMk/>
            <pc:sldMk cId="0" sldId="269"/>
            <ac:spMk id="25" creationId="{00000000-0000-0000-0000-000000000000}"/>
          </ac:spMkLst>
        </pc:spChg>
        <pc:spChg chg="del mod">
          <ac:chgData name="Людмила Красенькова" userId="7f8829a5eec8f953" providerId="LiveId" clId="{F22346A9-2577-41D6-BD37-43D0DFC1970B}" dt="2025-03-23T10:57:16.156" v="991" actId="478"/>
          <ac:spMkLst>
            <pc:docMk/>
            <pc:sldMk cId="0" sldId="269"/>
            <ac:spMk id="26" creationId="{00000000-0000-0000-0000-000000000000}"/>
          </ac:spMkLst>
        </pc:spChg>
        <pc:graphicFrameChg chg="add del mod modGraphic">
          <ac:chgData name="Людмила Красенькова" userId="7f8829a5eec8f953" providerId="LiveId" clId="{F22346A9-2577-41D6-BD37-43D0DFC1970B}" dt="2025-03-22T11:53:21.194" v="697" actId="478"/>
          <ac:graphicFrameMkLst>
            <pc:docMk/>
            <pc:sldMk cId="0" sldId="269"/>
            <ac:graphicFrameMk id="3" creationId="{5E8E2A3E-9526-0B2D-30FB-F93FC4A5A888}"/>
          </ac:graphicFrameMkLst>
        </pc:graphicFrameChg>
        <pc:picChg chg="add mod">
          <ac:chgData name="Людмила Красенькова" userId="7f8829a5eec8f953" providerId="LiveId" clId="{F22346A9-2577-41D6-BD37-43D0DFC1970B}" dt="2025-03-23T10:57:24.753" v="993" actId="1076"/>
          <ac:picMkLst>
            <pc:docMk/>
            <pc:sldMk cId="0" sldId="269"/>
            <ac:picMk id="1026" creationId="{C0AE6C1B-D618-1784-33B8-977DD15FFD5F}"/>
          </ac:picMkLst>
        </pc:picChg>
        <pc:picChg chg="add mod">
          <ac:chgData name="Людмила Красенькова" userId="7f8829a5eec8f953" providerId="LiveId" clId="{F22346A9-2577-41D6-BD37-43D0DFC1970B}" dt="2025-03-23T10:57:22.045" v="992" actId="1076"/>
          <ac:picMkLst>
            <pc:docMk/>
            <pc:sldMk cId="0" sldId="269"/>
            <ac:picMk id="1028" creationId="{5862F96B-4DF1-14AB-FA39-32C8E82DA1E7}"/>
          </ac:picMkLst>
        </pc:picChg>
        <pc:picChg chg="add mod">
          <ac:chgData name="Людмила Красенькова" userId="7f8829a5eec8f953" providerId="LiveId" clId="{F22346A9-2577-41D6-BD37-43D0DFC1970B}" dt="2025-03-23T10:58:14.925" v="1003" actId="1076"/>
          <ac:picMkLst>
            <pc:docMk/>
            <pc:sldMk cId="0" sldId="269"/>
            <ac:picMk id="1030" creationId="{49BFD24B-5C32-4F8F-8539-F1F88B775634}"/>
          </ac:picMkLst>
        </pc:picChg>
        <pc:picChg chg="add mod">
          <ac:chgData name="Людмила Красенькова" userId="7f8829a5eec8f953" providerId="LiveId" clId="{F22346A9-2577-41D6-BD37-43D0DFC1970B}" dt="2025-03-23T10:57:27.777" v="994" actId="1076"/>
          <ac:picMkLst>
            <pc:docMk/>
            <pc:sldMk cId="0" sldId="269"/>
            <ac:picMk id="1032" creationId="{3FF1C1A8-0E96-C1FE-87E0-6D469A85FF8A}"/>
          </ac:picMkLst>
        </pc:picChg>
        <pc:picChg chg="add mod">
          <ac:chgData name="Людмила Красенькова" userId="7f8829a5eec8f953" providerId="LiveId" clId="{F22346A9-2577-41D6-BD37-43D0DFC1970B}" dt="2025-03-23T10:57:47.540" v="999" actId="1076"/>
          <ac:picMkLst>
            <pc:docMk/>
            <pc:sldMk cId="0" sldId="269"/>
            <ac:picMk id="1034" creationId="{180F534B-078A-0ABE-9799-4EF475E95FF7}"/>
          </ac:picMkLst>
        </pc:picChg>
        <pc:picChg chg="add mod">
          <ac:chgData name="Людмила Красенькова" userId="7f8829a5eec8f953" providerId="LiveId" clId="{F22346A9-2577-41D6-BD37-43D0DFC1970B}" dt="2025-03-23T10:57:58.021" v="1001" actId="1076"/>
          <ac:picMkLst>
            <pc:docMk/>
            <pc:sldMk cId="0" sldId="269"/>
            <ac:picMk id="1036" creationId="{1E4C73EF-3A9E-6E9D-9B7A-DC0F1479EEA0}"/>
          </ac:picMkLst>
        </pc:picChg>
        <pc:picChg chg="del">
          <ac:chgData name="Людмила Красенькова" userId="7f8829a5eec8f953" providerId="LiveId" clId="{F22346A9-2577-41D6-BD37-43D0DFC1970B}" dt="2025-03-22T11:55:42.494" v="698" actId="478"/>
          <ac:picMkLst>
            <pc:docMk/>
            <pc:sldMk cId="0" sldId="269"/>
            <ac:picMk id="5124" creationId="{D14A83CB-D5D7-239C-26E4-42F7B7020CEB}"/>
          </ac:picMkLst>
        </pc:picChg>
        <pc:picChg chg="del">
          <ac:chgData name="Людмила Красенькова" userId="7f8829a5eec8f953" providerId="LiveId" clId="{F22346A9-2577-41D6-BD37-43D0DFC1970B}" dt="2025-03-22T11:56:34.356" v="703" actId="478"/>
          <ac:picMkLst>
            <pc:docMk/>
            <pc:sldMk cId="0" sldId="269"/>
            <ac:picMk id="5128" creationId="{EC5649F6-A1F6-A3F0-7C6B-984B25C41B82}"/>
          </ac:picMkLst>
        </pc:picChg>
        <pc:picChg chg="del">
          <ac:chgData name="Людмила Красенькова" userId="7f8829a5eec8f953" providerId="LiveId" clId="{F22346A9-2577-41D6-BD37-43D0DFC1970B}" dt="2025-03-22T11:57:30.792" v="715" actId="478"/>
          <ac:picMkLst>
            <pc:docMk/>
            <pc:sldMk cId="0" sldId="269"/>
            <ac:picMk id="5130" creationId="{09C4908D-A281-0A00-743B-39CBA6D909C8}"/>
          </ac:picMkLst>
        </pc:picChg>
        <pc:picChg chg="del">
          <ac:chgData name="Людмила Красенькова" userId="7f8829a5eec8f953" providerId="LiveId" clId="{F22346A9-2577-41D6-BD37-43D0DFC1970B}" dt="2025-03-22T11:57:20.061" v="710" actId="478"/>
          <ac:picMkLst>
            <pc:docMk/>
            <pc:sldMk cId="0" sldId="269"/>
            <ac:picMk id="5132" creationId="{4BF18DAB-5980-B7FD-637B-DA310FB286F1}"/>
          </ac:picMkLst>
        </pc:picChg>
        <pc:picChg chg="del">
          <ac:chgData name="Людмила Красенькова" userId="7f8829a5eec8f953" providerId="LiveId" clId="{F22346A9-2577-41D6-BD37-43D0DFC1970B}" dt="2025-03-22T11:59:26.363" v="725" actId="478"/>
          <ac:picMkLst>
            <pc:docMk/>
            <pc:sldMk cId="0" sldId="269"/>
            <ac:picMk id="5134" creationId="{2122F91F-52D8-8C80-0EF1-7DD294960AF0}"/>
          </ac:picMkLst>
        </pc:picChg>
        <pc:picChg chg="del">
          <ac:chgData name="Людмила Красенькова" userId="7f8829a5eec8f953" providerId="LiveId" clId="{F22346A9-2577-41D6-BD37-43D0DFC1970B}" dt="2025-03-22T11:59:44.318" v="730" actId="478"/>
          <ac:picMkLst>
            <pc:docMk/>
            <pc:sldMk cId="0" sldId="269"/>
            <ac:picMk id="5138" creationId="{62900073-A424-6959-F2BD-69C923ACEC21}"/>
          </ac:picMkLst>
        </pc:picChg>
      </pc:sldChg>
      <pc:sldChg chg="addSp delSp modSp mod addAnim delAnim modAnim">
        <pc:chgData name="Людмила Красенькова" userId="7f8829a5eec8f953" providerId="LiveId" clId="{F22346A9-2577-41D6-BD37-43D0DFC1970B}" dt="2025-03-23T12:28:04.424" v="3129"/>
        <pc:sldMkLst>
          <pc:docMk/>
          <pc:sldMk cId="0" sldId="271"/>
        </pc:sldMkLst>
        <pc:spChg chg="add mod ord">
          <ac:chgData name="Людмила Красенькова" userId="7f8829a5eec8f953" providerId="LiveId" clId="{F22346A9-2577-41D6-BD37-43D0DFC1970B}" dt="2025-03-23T12:14:19.600" v="2829" actId="692"/>
          <ac:spMkLst>
            <pc:docMk/>
            <pc:sldMk cId="0" sldId="271"/>
            <ac:spMk id="2" creationId="{3FEFFCCD-8EF9-06F9-8B06-5CD21D9B570F}"/>
          </ac:spMkLst>
        </pc:spChg>
        <pc:spChg chg="add del mod">
          <ac:chgData name="Людмила Красенькова" userId="7f8829a5eec8f953" providerId="LiveId" clId="{F22346A9-2577-41D6-BD37-43D0DFC1970B}" dt="2025-03-22T11:12:33.202" v="219"/>
          <ac:spMkLst>
            <pc:docMk/>
            <pc:sldMk cId="0" sldId="271"/>
            <ac:spMk id="2" creationId="{E6ED1645-D10D-7B29-0DF3-D092AC9BE51A}"/>
          </ac:spMkLst>
        </pc:spChg>
        <pc:spChg chg="mod">
          <ac:chgData name="Людмила Красенькова" userId="7f8829a5eec8f953" providerId="LiveId" clId="{F22346A9-2577-41D6-BD37-43D0DFC1970B}" dt="2025-03-15T11:43:43.847" v="10" actId="207"/>
          <ac:spMkLst>
            <pc:docMk/>
            <pc:sldMk cId="0" sldId="271"/>
            <ac:spMk id="3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1:06:26.257" v="1072" actId="1076"/>
          <ac:spMkLst>
            <pc:docMk/>
            <pc:sldMk cId="0" sldId="271"/>
            <ac:spMk id="5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1:04:07.637" v="1039" actId="20577"/>
          <ac:spMkLst>
            <pc:docMk/>
            <pc:sldMk cId="0" sldId="271"/>
            <ac:spMk id="6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1:06:37.706" v="1076" actId="1076"/>
          <ac:spMkLst>
            <pc:docMk/>
            <pc:sldMk cId="0" sldId="271"/>
            <ac:spMk id="8" creationId="{00000000-0000-0000-0000-000000000000}"/>
          </ac:spMkLst>
        </pc:spChg>
        <pc:spChg chg="mod">
          <ac:chgData name="Людмила Красенькова" userId="7f8829a5eec8f953" providerId="LiveId" clId="{F22346A9-2577-41D6-BD37-43D0DFC1970B}" dt="2025-03-23T11:04:48.199" v="1050" actId="21"/>
          <ac:spMkLst>
            <pc:docMk/>
            <pc:sldMk cId="0" sldId="271"/>
            <ac:spMk id="9" creationId="{00000000-0000-0000-0000-000000000000}"/>
          </ac:spMkLst>
        </pc:spChg>
        <pc:spChg chg="add del mod">
          <ac:chgData name="Людмила Красенькова" userId="7f8829a5eec8f953" providerId="LiveId" clId="{F22346A9-2577-41D6-BD37-43D0DFC1970B}" dt="2025-03-22T11:30:12.054" v="422" actId="478"/>
          <ac:spMkLst>
            <pc:docMk/>
            <pc:sldMk cId="0" sldId="271"/>
            <ac:spMk id="10" creationId="{213E19CE-169A-BCCE-9B50-A55A60B7627C}"/>
          </ac:spMkLst>
        </pc:spChg>
        <pc:spChg chg="add mod">
          <ac:chgData name="Людмила Красенькова" userId="7f8829a5eec8f953" providerId="LiveId" clId="{F22346A9-2577-41D6-BD37-43D0DFC1970B}" dt="2025-03-23T12:14:09.734" v="2826" actId="692"/>
          <ac:spMkLst>
            <pc:docMk/>
            <pc:sldMk cId="0" sldId="271"/>
            <ac:spMk id="10" creationId="{4D8B7988-0A4B-440C-088C-4EDF25DA1693}"/>
          </ac:spMkLst>
        </pc:spChg>
        <pc:picChg chg="mod ord">
          <ac:chgData name="Людмила Красенькова" userId="7f8829a5eec8f953" providerId="LiveId" clId="{F22346A9-2577-41D6-BD37-43D0DFC1970B}" dt="2025-03-23T11:05:47.716" v="1063" actId="1076"/>
          <ac:picMkLst>
            <pc:docMk/>
            <pc:sldMk cId="0" sldId="271"/>
            <ac:picMk id="4" creationId="{00000000-0000-0000-0000-000000000000}"/>
          </ac:picMkLst>
        </pc:picChg>
        <pc:picChg chg="mod ord">
          <ac:chgData name="Людмила Красенькова" userId="7f8829a5eec8f953" providerId="LiveId" clId="{F22346A9-2577-41D6-BD37-43D0DFC1970B}" dt="2025-03-23T11:05:52.400" v="1065" actId="1076"/>
          <ac:picMkLst>
            <pc:docMk/>
            <pc:sldMk cId="0" sldId="271"/>
            <ac:picMk id="7" creationId="{00000000-0000-0000-0000-000000000000}"/>
          </ac:picMkLst>
        </pc:picChg>
        <pc:picChg chg="mod">
          <ac:chgData name="Людмила Красенькова" userId="7f8829a5eec8f953" providerId="LiveId" clId="{F22346A9-2577-41D6-BD37-43D0DFC1970B}" dt="2025-03-15T11:43:43.847" v="10" actId="207"/>
          <ac:picMkLst>
            <pc:docMk/>
            <pc:sldMk cId="0" sldId="271"/>
            <ac:picMk id="11" creationId="{1AD92167-2F0C-436F-EF3C-8CC3C014A754}"/>
          </ac:picMkLst>
        </pc:picChg>
        <pc:picChg chg="mod">
          <ac:chgData name="Людмила Красенькова" userId="7f8829a5eec8f953" providerId="LiveId" clId="{F22346A9-2577-41D6-BD37-43D0DFC1970B}" dt="2025-03-23T11:05:16.524" v="1055" actId="166"/>
          <ac:picMkLst>
            <pc:docMk/>
            <pc:sldMk cId="0" sldId="271"/>
            <ac:picMk id="7172" creationId="{8BAE28A6-6D15-FBA3-7EED-D5796334A0CC}"/>
          </ac:picMkLst>
        </pc:picChg>
      </pc:sldChg>
      <pc:sldChg chg="addSp delSp modSp new del mod">
        <pc:chgData name="Людмила Красенькова" userId="7f8829a5eec8f953" providerId="LiveId" clId="{F22346A9-2577-41D6-BD37-43D0DFC1970B}" dt="2025-03-22T11:43:17.377" v="563" actId="47"/>
        <pc:sldMkLst>
          <pc:docMk/>
          <pc:sldMk cId="3390218111" sldId="272"/>
        </pc:sldMkLst>
        <pc:graphicFrameChg chg="add del mod modGraphic">
          <ac:chgData name="Людмила Красенькова" userId="7f8829a5eec8f953" providerId="LiveId" clId="{F22346A9-2577-41D6-BD37-43D0DFC1970B}" dt="2025-03-22T11:42:39.605" v="534" actId="478"/>
          <ac:graphicFrameMkLst>
            <pc:docMk/>
            <pc:sldMk cId="3390218111" sldId="272"/>
            <ac:graphicFrameMk id="4" creationId="{B173F5C9-502D-6D50-6C22-25F38A52144F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7292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97280" y="2556511"/>
            <a:ext cx="12435840" cy="1764030"/>
          </a:xfrm>
        </p:spPr>
        <p:txBody>
          <a:bodyPr/>
          <a:lstStyle>
            <a:lvl1pPr>
              <a:defRPr b="1" cap="none" spc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93596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8415" cmpd="sng">
                  <a:solidFill>
                    <a:srgbClr val="00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>
                <a:ln>
                  <a:noFill/>
                </a:ln>
                <a:solidFill>
                  <a:srgbClr val="0000CC"/>
                </a:solidFill>
              </a:defRPr>
            </a:lvl1pPr>
            <a:lvl2pPr>
              <a:defRPr>
                <a:ln>
                  <a:noFill/>
                </a:ln>
                <a:solidFill>
                  <a:srgbClr val="0000CC"/>
                </a:solidFill>
              </a:defRPr>
            </a:lvl2pPr>
            <a:lvl3pPr>
              <a:defRPr>
                <a:ln>
                  <a:noFill/>
                </a:ln>
                <a:solidFill>
                  <a:srgbClr val="0000CC"/>
                </a:solidFill>
              </a:defRPr>
            </a:lvl3pPr>
            <a:lvl4pPr>
              <a:defRPr>
                <a:ln>
                  <a:noFill/>
                </a:ln>
                <a:solidFill>
                  <a:srgbClr val="0000CC"/>
                </a:solidFill>
              </a:defRPr>
            </a:lvl4pPr>
            <a:lvl5pPr>
              <a:defRPr>
                <a:ln>
                  <a:noFill/>
                </a:ln>
                <a:solidFill>
                  <a:srgbClr val="0000CC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31988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55701" y="5288281"/>
            <a:ext cx="12435840" cy="1634490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55701" y="3488056"/>
            <a:ext cx="12435840" cy="1800224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19945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31520" y="1920240"/>
            <a:ext cx="6461760" cy="5431156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437120" y="1920240"/>
            <a:ext cx="6461760" cy="5431156"/>
          </a:xfrm>
        </p:spPr>
        <p:txBody>
          <a:bodyPr/>
          <a:lstStyle>
            <a:lvl1pPr>
              <a:defRPr sz="3360"/>
            </a:lvl1pPr>
            <a:lvl2pPr>
              <a:defRPr sz="2880"/>
            </a:lvl2pPr>
            <a:lvl3pPr>
              <a:defRPr sz="2400"/>
            </a:lvl3pPr>
            <a:lvl4pPr>
              <a:defRPr sz="2160"/>
            </a:lvl4pPr>
            <a:lvl5pPr>
              <a:defRPr sz="2160"/>
            </a:lvl5pPr>
            <a:lvl6pPr>
              <a:defRPr sz="2160"/>
            </a:lvl6pPr>
            <a:lvl7pPr>
              <a:defRPr sz="2160"/>
            </a:lvl7pPr>
            <a:lvl8pPr>
              <a:defRPr sz="2160"/>
            </a:lvl8pPr>
            <a:lvl9pPr>
              <a:defRPr sz="216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59255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1520" y="1842136"/>
            <a:ext cx="6464301" cy="76771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1520" y="2609850"/>
            <a:ext cx="6464301" cy="4741546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432041" y="1842136"/>
            <a:ext cx="6466840" cy="76771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432041" y="2609850"/>
            <a:ext cx="6466840" cy="4741546"/>
          </a:xfrm>
        </p:spPr>
        <p:txBody>
          <a:bodyPr/>
          <a:lstStyle>
            <a:lvl1pPr>
              <a:defRPr sz="2880"/>
            </a:lvl1pPr>
            <a:lvl2pPr>
              <a:defRPr sz="2400"/>
            </a:lvl2pPr>
            <a:lvl3pPr>
              <a:defRPr sz="2160"/>
            </a:lvl3pPr>
            <a:lvl4pPr>
              <a:defRPr sz="1920"/>
            </a:lvl4pPr>
            <a:lvl5pPr>
              <a:defRPr sz="1920"/>
            </a:lvl5pPr>
            <a:lvl6pPr>
              <a:defRPr sz="1920"/>
            </a:lvl6pPr>
            <a:lvl7pPr>
              <a:defRPr sz="1920"/>
            </a:lvl7pPr>
            <a:lvl8pPr>
              <a:defRPr sz="1920"/>
            </a:lvl8pPr>
            <a:lvl9pPr>
              <a:defRPr sz="192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03043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72343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44358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1521" y="327660"/>
            <a:ext cx="4813301" cy="139446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720080" y="327660"/>
            <a:ext cx="8178800" cy="7023736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31521" y="1722120"/>
            <a:ext cx="4813301" cy="5629276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821776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67661" y="5760720"/>
            <a:ext cx="8778240" cy="680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67661" y="735330"/>
            <a:ext cx="8778240" cy="493776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ru-RU" dirty="0"/>
              <a:t>Вставка рисунка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67661" y="6440806"/>
            <a:ext cx="8778240" cy="965834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51568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64723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607040" y="329566"/>
            <a:ext cx="3291840" cy="702183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31520" y="329566"/>
            <a:ext cx="9631680" cy="702183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58445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581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56637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4364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3369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37551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98286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98936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4241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1520" y="1920240"/>
            <a:ext cx="13167360" cy="5431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31520" y="7627621"/>
            <a:ext cx="3413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3/23/2025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98720" y="7627621"/>
            <a:ext cx="46329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485120" y="7627621"/>
            <a:ext cx="3413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14630400" cy="8412480"/>
          </a:xfrm>
          <a:prstGeom prst="rect">
            <a:avLst/>
          </a:prstGeom>
          <a:gradFill flip="none" rotWithShape="1">
            <a:gsLst>
              <a:gs pos="100000">
                <a:srgbClr val="03D4A8">
                  <a:alpha val="18000"/>
                </a:srgbClr>
              </a:gs>
              <a:gs pos="25000">
                <a:srgbClr val="21D6E0">
                  <a:alpha val="23000"/>
                </a:srgbClr>
              </a:gs>
              <a:gs pos="75000">
                <a:srgbClr val="0087E6">
                  <a:alpha val="25000"/>
                </a:srgbClr>
              </a:gs>
              <a:gs pos="100000">
                <a:srgbClr val="005CBF">
                  <a:alpha val="25999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 sz="2160"/>
          </a:p>
        </p:txBody>
      </p:sp>
    </p:spTree>
    <p:extLst>
      <p:ext uri="{BB962C8B-B14F-4D97-AF65-F5344CB8AC3E}">
        <p14:creationId xmlns:p14="http://schemas.microsoft.com/office/powerpoint/2010/main" val="2442312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  <p:sldLayoutId id="2147483956" r:id="rId12"/>
    <p:sldLayoutId id="2147483957" r:id="rId13"/>
    <p:sldLayoutId id="2147483958" r:id="rId14"/>
    <p:sldLayoutId id="2147483959" r:id="rId15"/>
    <p:sldLayoutId id="2147483960" r:id="rId16"/>
    <p:sldLayoutId id="2147483961" r:id="rId17"/>
    <p:sldLayoutId id="2147483962" r:id="rId18"/>
    <p:sldLayoutId id="2147483963" r:id="rId19"/>
  </p:sldLayoutIdLst>
  <p:hf sldNum="0" hdr="0" ftr="0" dt="0"/>
  <p:txStyles>
    <p:titleStyle>
      <a:lvl1pPr algn="ctr" defTabSz="1097280" rtl="0" eaLnBrk="1" latinLnBrk="0" hangingPunct="1"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480" indent="-411480" algn="l" defTabSz="1097280" rtl="0" eaLnBrk="1" latinLnBrk="0" hangingPunct="1">
        <a:spcBef>
          <a:spcPct val="20000"/>
        </a:spcBef>
        <a:buFont typeface="Arial" pitchFamily="34" charset="0"/>
        <a:buChar char="•"/>
        <a:defRPr sz="3840" kern="1200">
          <a:solidFill>
            <a:schemeClr val="tx1"/>
          </a:solidFill>
          <a:latin typeface="+mn-lt"/>
          <a:ea typeface="+mn-ea"/>
          <a:cs typeface="+mn-cs"/>
        </a:defRPr>
      </a:lvl1pPr>
      <a:lvl2pPr marL="891540" indent="-342900" algn="l" defTabSz="1097280" rtl="0" eaLnBrk="1" latinLnBrk="0" hangingPunct="1">
        <a:spcBef>
          <a:spcPct val="20000"/>
        </a:spcBef>
        <a:buFont typeface="Arial" pitchFamily="34" charset="0"/>
        <a:buChar char="–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4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9.pn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45933" y="2589087"/>
            <a:ext cx="8191106" cy="45411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ru-RU" sz="720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Квест игра для 6-7 классов: «</a:t>
            </a:r>
            <a:r>
              <a:rPr lang="en-US" sz="720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Деньги и их секретные миссии</a:t>
            </a:r>
            <a:r>
              <a:rPr lang="ru-RU" sz="720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»</a:t>
            </a:r>
            <a:endParaRPr lang="en-US" sz="7200" dirty="0">
              <a:latin typeface="Times New Roman" panose="02020603050405020304" pitchFamily="18" charset="0"/>
              <a:ea typeface="Roboto Slab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2052" name="Picture 4" descr="Рубль ">
            <a:extLst>
              <a:ext uri="{FF2B5EF4-FFF2-40B4-BE49-F238E27FC236}">
                <a16:creationId xmlns:a16="http://schemas.microsoft.com/office/drawing/2014/main" id="{DD83E230-DBCC-9E2E-CB4F-873460B2A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3057" y="70104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749637" y="1174283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Цели и </a:t>
            </a:r>
            <a:r>
              <a:rPr lang="en-US" sz="4450" dirty="0" err="1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Задачи</a:t>
            </a:r>
            <a:r>
              <a:rPr lang="ru-RU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.</a:t>
            </a:r>
            <a:endParaRPr lang="en-US" sz="4450" dirty="0">
              <a:latin typeface="Times New Roman" panose="02020603050405020304" pitchFamily="18" charset="0"/>
              <a:ea typeface="Roboto Slab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1749637" y="239298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Цель</a:t>
            </a:r>
          </a:p>
        </p:txBody>
      </p:sp>
      <p:sp>
        <p:nvSpPr>
          <p:cNvPr id="4" name="Text 2"/>
          <p:cNvSpPr/>
          <p:nvPr/>
        </p:nvSpPr>
        <p:spPr>
          <a:xfrm>
            <a:off x="1749636" y="3007637"/>
            <a:ext cx="5281243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dirty="0"/>
              <a:t> </a:t>
            </a:r>
            <a:r>
              <a:rPr lang="ru-RU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Формирование основ финансовой грамотности у детей 6-7 классов.</a:t>
            </a:r>
          </a:p>
        </p:txBody>
      </p:sp>
      <p:sp>
        <p:nvSpPr>
          <p:cNvPr id="5" name="Text 3"/>
          <p:cNvSpPr/>
          <p:nvPr/>
        </p:nvSpPr>
        <p:spPr>
          <a:xfrm>
            <a:off x="7599521" y="234719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Задачи</a:t>
            </a:r>
          </a:p>
        </p:txBody>
      </p:sp>
      <p:sp>
        <p:nvSpPr>
          <p:cNvPr id="6" name="Text 4"/>
          <p:cNvSpPr/>
          <p:nvPr/>
        </p:nvSpPr>
        <p:spPr>
          <a:xfrm>
            <a:off x="7599521" y="2928342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just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Обучающие: </a:t>
            </a:r>
            <a:r>
              <a:rPr lang="ru-RU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Закрепление</a:t>
            </a:r>
            <a:r>
              <a:rPr lang="en-US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основных финансовых понятий, таких как бюджет, сбережения.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7599521" y="4096345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just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Развивающие: </a:t>
            </a:r>
            <a:r>
              <a:rPr lang="ru-RU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Закрепление</a:t>
            </a:r>
            <a:r>
              <a:rPr lang="en-US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навыков анализа финансовой информации, принятия решений в финансовых ситуациях и планирования личного бюджета.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599521" y="5627251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just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Воспитательные: Формирование ответственного о</a:t>
            </a:r>
            <a:r>
              <a:rPr lang="ru-RU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отношения</a:t>
            </a:r>
            <a:r>
              <a:rPr lang="en-US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ru-RU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у обучающихся 6-7 классов </a:t>
            </a:r>
            <a:r>
              <a:rPr lang="en-US" sz="175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к деньгам, умения ставить финансовые цели и достигать их, а также осознания важности финансовой безопасности.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Рубль ">
            <a:extLst>
              <a:ext uri="{FF2B5EF4-FFF2-40B4-BE49-F238E27FC236}">
                <a16:creationId xmlns:a16="http://schemas.microsoft.com/office/drawing/2014/main" id="{12A728C7-1D68-FBA1-498F-6902021DA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00" y="70104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Достижение ">
            <a:extLst>
              <a:ext uri="{FF2B5EF4-FFF2-40B4-BE49-F238E27FC236}">
                <a16:creationId xmlns:a16="http://schemas.microsoft.com/office/drawing/2014/main" id="{2749E276-A7F4-AA43-1E62-DE0074C2E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932" y="2055508"/>
            <a:ext cx="1001629" cy="100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Выполненная задача ">
            <a:extLst>
              <a:ext uri="{FF2B5EF4-FFF2-40B4-BE49-F238E27FC236}">
                <a16:creationId xmlns:a16="http://schemas.microsoft.com/office/drawing/2014/main" id="{F8F21973-1220-D0AB-04CC-05B1368DA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337" y="1982912"/>
            <a:ext cx="866134" cy="86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36759"/>
            <a:ext cx="1010257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5550"/>
              </a:lnSpc>
              <a:buNone/>
            </a:pP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Станции финансового приключения</a:t>
            </a:r>
          </a:p>
        </p:txBody>
      </p:sp>
      <p:sp>
        <p:nvSpPr>
          <p:cNvPr id="5" name="Text 3"/>
          <p:cNvSpPr/>
          <p:nvPr/>
        </p:nvSpPr>
        <p:spPr>
          <a:xfrm>
            <a:off x="1530906" y="2826453"/>
            <a:ext cx="324790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1. </a:t>
            </a:r>
            <a:r>
              <a:rPr lang="en-US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Копейка рубль бережет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9354516" y="2826453"/>
            <a:ext cx="346960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2. В деньгах сила, да ум дороже</a:t>
            </a:r>
            <a:endParaRPr lang="en-US" sz="2200" dirty="0">
              <a:latin typeface="Times New Roman" panose="02020603050405020304" pitchFamily="18" charset="0"/>
              <a:ea typeface="Instrument Sans Medium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1530906" y="3852505"/>
            <a:ext cx="384048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3. Богатый не тот, у кого много, а тот, кто делится.</a:t>
            </a:r>
            <a:endParaRPr lang="en-US" sz="2200" dirty="0">
              <a:latin typeface="Times New Roman" panose="02020603050405020304" pitchFamily="18" charset="0"/>
              <a:ea typeface="Instrument Sans Medium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9414748" y="3937635"/>
            <a:ext cx="380690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4. Тайны денежного прошлого</a:t>
            </a:r>
            <a:endParaRPr lang="en-US" sz="2200" dirty="0">
              <a:latin typeface="Times New Roman" panose="02020603050405020304" pitchFamily="18" charset="0"/>
              <a:ea typeface="Instrument Sans Medium" pitchFamily="34" charset="-122"/>
              <a:cs typeface="Times New Roman" panose="02020603050405020304" pitchFamily="18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-5288091" y="8017478"/>
            <a:ext cx="253145" cy="253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650"/>
              </a:lnSpc>
              <a:buNone/>
            </a:pP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1632049" y="4987394"/>
            <a:ext cx="363819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5. Путешествие по валютам</a:t>
            </a:r>
            <a:endParaRPr lang="en-US" sz="2200" dirty="0">
              <a:latin typeface="Times New Roman" panose="02020603050405020304" pitchFamily="18" charset="0"/>
              <a:ea typeface="Instrument Sans Medium" pitchFamily="34" charset="-122"/>
              <a:cs typeface="Times New Roman" panose="02020603050405020304" pitchFamily="18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9586551" y="498739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lnSpc>
                <a:spcPts val="2750"/>
              </a:lnSpc>
              <a:buNone/>
            </a:pPr>
            <a:r>
              <a:rPr lang="ru-RU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6. </a:t>
            </a:r>
            <a:r>
              <a:rPr lang="en-US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Деньги счёт любят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40" name="Picture 20" descr="Рубль ">
            <a:extLst>
              <a:ext uri="{FF2B5EF4-FFF2-40B4-BE49-F238E27FC236}">
                <a16:creationId xmlns:a16="http://schemas.microsoft.com/office/drawing/2014/main" id="{4161D6B2-C917-33BA-1E60-ECC763ECD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00" y="70104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Рубль ">
            <a:extLst>
              <a:ext uri="{FF2B5EF4-FFF2-40B4-BE49-F238E27FC236}">
                <a16:creationId xmlns:a16="http://schemas.microsoft.com/office/drawing/2014/main" id="{C0AE6C1B-D618-1784-33B8-977DD15FF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60" y="2611383"/>
            <a:ext cx="784470" cy="78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обрый ">
            <a:extLst>
              <a:ext uri="{FF2B5EF4-FFF2-40B4-BE49-F238E27FC236}">
                <a16:creationId xmlns:a16="http://schemas.microsoft.com/office/drawing/2014/main" id="{5862F96B-4DF1-14AB-FA39-32C8E82DA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32" y="3576012"/>
            <a:ext cx="907316" cy="90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Творческий ум ">
            <a:extLst>
              <a:ext uri="{FF2B5EF4-FFF2-40B4-BE49-F238E27FC236}">
                <a16:creationId xmlns:a16="http://schemas.microsoft.com/office/drawing/2014/main" id="{49BFD24B-5C32-4F8F-8539-F1F88B775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401" y="2730357"/>
            <a:ext cx="900852" cy="90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Обмен валюты ">
            <a:extLst>
              <a:ext uri="{FF2B5EF4-FFF2-40B4-BE49-F238E27FC236}">
                <a16:creationId xmlns:a16="http://schemas.microsoft.com/office/drawing/2014/main" id="{3FF1C1A8-0E96-C1FE-87E0-6D469A85FF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37" y="4710901"/>
            <a:ext cx="907316" cy="90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История ">
            <a:extLst>
              <a:ext uri="{FF2B5EF4-FFF2-40B4-BE49-F238E27FC236}">
                <a16:creationId xmlns:a16="http://schemas.microsoft.com/office/drawing/2014/main" id="{180F534B-078A-0ABE-9799-4EF475E95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039" y="3664374"/>
            <a:ext cx="900852" cy="900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Бумажник ">
            <a:extLst>
              <a:ext uri="{FF2B5EF4-FFF2-40B4-BE49-F238E27FC236}">
                <a16:creationId xmlns:a16="http://schemas.microsoft.com/office/drawing/2014/main" id="{1E4C73EF-3A9E-6E9D-9B7A-DC0F1479E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965" y="4710901"/>
            <a:ext cx="907316" cy="90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3" grpId="0" animBg="1"/>
      <p:bldP spid="17" grpId="0" animBg="1"/>
      <p:bldP spid="21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80190" y="1089779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Станция «Копейка рубль бережет»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0" y="2847499"/>
            <a:ext cx="7556421" cy="2032754"/>
          </a:xfrm>
          <a:prstGeom prst="roundRect">
            <a:avLst>
              <a:gd name="adj" fmla="val 1674"/>
            </a:avLst>
          </a:prstGeom>
          <a:solidFill>
            <a:schemeClr val="accent1"/>
          </a:solidFill>
          <a:ln w="57150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6507004" y="3074313"/>
            <a:ext cx="295763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Задание: “Собери сумму!”</a:t>
            </a:r>
          </a:p>
        </p:txBody>
      </p:sp>
      <p:sp>
        <p:nvSpPr>
          <p:cNvPr id="6" name="Text 3"/>
          <p:cNvSpPr/>
          <p:nvPr/>
        </p:nvSpPr>
        <p:spPr>
          <a:xfrm>
            <a:off x="6507004" y="3391019"/>
            <a:ext cx="725009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50000"/>
              </a:lnSpc>
              <a:buFont typeface="+mj-lt"/>
              <a:buAutoNum type="arabicPeriod"/>
            </a:pPr>
            <a:r>
              <a:rPr lang="ru-RU" sz="1750" dirty="0">
                <a:solidFill>
                  <a:schemeClr val="bg1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Группа получает бумажную купюру. (Например, 100 рублей)</a:t>
            </a:r>
          </a:p>
          <a:p>
            <a:pPr algn="just">
              <a:lnSpc>
                <a:spcPct val="150000"/>
              </a:lnSpc>
              <a:buFont typeface="+mj-lt"/>
              <a:buAutoNum type="arabicPeriod"/>
            </a:pPr>
            <a:r>
              <a:rPr lang="ru-RU" sz="1750" dirty="0">
                <a:solidFill>
                  <a:schemeClr val="bg1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Задача: Собрать эту сумму, используя только монеты. (Как можно быстрее!)</a:t>
            </a:r>
          </a:p>
          <a:p>
            <a:pPr marL="0" indent="0">
              <a:lnSpc>
                <a:spcPts val="2850"/>
              </a:lnSpc>
              <a:buNone/>
            </a:pPr>
            <a:endParaRPr lang="en-US" sz="175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6280190" y="5107067"/>
            <a:ext cx="7556421" cy="1903333"/>
          </a:xfrm>
          <a:prstGeom prst="roundRect">
            <a:avLst>
              <a:gd name="adj" fmla="val 1674"/>
            </a:avLst>
          </a:prstGeom>
          <a:solidFill>
            <a:schemeClr val="accent1"/>
          </a:solidFill>
          <a:ln w="57150"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6507004" y="5333881"/>
            <a:ext cx="437661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Задание 2: “Расходы и доходы”</a:t>
            </a:r>
            <a:endParaRPr lang="en-US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507004" y="5719486"/>
            <a:ext cx="710279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1750" dirty="0">
                <a:solidFill>
                  <a:schemeClr val="bg1"/>
                </a:solidFill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Участники должны распределить свои виртуальные деньги на расходы и доходы, чтобы понять, как можно разумно планировать бюджет.</a:t>
            </a:r>
          </a:p>
          <a:p>
            <a:pPr marL="0" indent="0">
              <a:lnSpc>
                <a:spcPts val="2850"/>
              </a:lnSpc>
              <a:buNone/>
            </a:pPr>
            <a:endParaRPr lang="en-US" sz="1750" dirty="0">
              <a:solidFill>
                <a:schemeClr val="bg1"/>
              </a:solidFill>
              <a:latin typeface="Times New Roman" panose="02020603050405020304" pitchFamily="18" charset="0"/>
              <a:ea typeface="Roboto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Изображение выглядит как одежда, человек, в помещении, Человеческое лицо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ABA66EE7-00FE-3ED0-0DC7-BDD6710520D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716" r="12655"/>
          <a:stretch/>
        </p:blipFill>
        <p:spPr>
          <a:xfrm>
            <a:off x="0" y="21359"/>
            <a:ext cx="6226538" cy="8229600"/>
          </a:xfrm>
          <a:prstGeom prst="rect">
            <a:avLst/>
          </a:prstGeom>
        </p:spPr>
      </p:pic>
      <p:pic>
        <p:nvPicPr>
          <p:cNvPr id="6148" name="Picture 4" descr="Рубль ">
            <a:extLst>
              <a:ext uri="{FF2B5EF4-FFF2-40B4-BE49-F238E27FC236}">
                <a16:creationId xmlns:a16="http://schemas.microsoft.com/office/drawing/2014/main" id="{5482D521-AEFB-9832-C0B6-BC5101557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00" y="7022275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80190" y="78355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Станция «</a:t>
            </a:r>
            <a:r>
              <a:rPr lang="ru-RU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В деньгах сила, да ум дороже</a:t>
            </a: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5" name="Text 1"/>
          <p:cNvSpPr/>
          <p:nvPr/>
        </p:nvSpPr>
        <p:spPr>
          <a:xfrm>
            <a:off x="5706077" y="2841643"/>
            <a:ext cx="208486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Задание 1: “Мудрые траты</a:t>
            </a:r>
            <a:r>
              <a:rPr lang="en-US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”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6318488" y="3945575"/>
            <a:ext cx="3608070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ea typeface="Open Sans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Text 3"/>
          <p:cNvSpPr/>
          <p:nvPr/>
        </p:nvSpPr>
        <p:spPr>
          <a:xfrm>
            <a:off x="10509841" y="2641058"/>
            <a:ext cx="2299014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Задание 2: “Ловушка желаний</a:t>
            </a:r>
            <a:r>
              <a:rPr lang="en-US" sz="22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”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10228422" y="4062751"/>
            <a:ext cx="3608189" cy="3266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Изображение выглядит как одежда, человек, Человеческое лицо, в помещении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1AD92167-2F0C-436F-EF3C-8CC3C014A75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019" r="20289"/>
          <a:stretch/>
        </p:blipFill>
        <p:spPr>
          <a:xfrm>
            <a:off x="0" y="0"/>
            <a:ext cx="5570816" cy="8229600"/>
          </a:xfrm>
          <a:prstGeom prst="rect">
            <a:avLst/>
          </a:prstGeom>
        </p:spPr>
      </p:pic>
      <p:sp>
        <p:nvSpPr>
          <p:cNvPr id="10" name="Блок-схема: перфолента 9">
            <a:extLst>
              <a:ext uri="{FF2B5EF4-FFF2-40B4-BE49-F238E27FC236}">
                <a16:creationId xmlns:a16="http://schemas.microsoft.com/office/drawing/2014/main" id="{4D8B7988-0A4B-440C-088C-4EDF25DA1693}"/>
              </a:ext>
            </a:extLst>
          </p:cNvPr>
          <p:cNvSpPr/>
          <p:nvPr/>
        </p:nvSpPr>
        <p:spPr>
          <a:xfrm>
            <a:off x="10052290" y="2841643"/>
            <a:ext cx="4346563" cy="5035350"/>
          </a:xfrm>
          <a:custGeom>
            <a:avLst/>
            <a:gdLst>
              <a:gd name="connsiteX0" fmla="*/ 0 w 4346563"/>
              <a:gd name="connsiteY0" fmla="*/ 503535 h 5035350"/>
              <a:gd name="connsiteX1" fmla="*/ 1086640 w 4346563"/>
              <a:gd name="connsiteY1" fmla="*/ 1007070 h 5035350"/>
              <a:gd name="connsiteX2" fmla="*/ 2173281 w 4346563"/>
              <a:gd name="connsiteY2" fmla="*/ 503535 h 5035350"/>
              <a:gd name="connsiteX3" fmla="*/ 3259922 w 4346563"/>
              <a:gd name="connsiteY3" fmla="*/ 0 h 5035350"/>
              <a:gd name="connsiteX4" fmla="*/ 4346563 w 4346563"/>
              <a:gd name="connsiteY4" fmla="*/ 503535 h 5035350"/>
              <a:gd name="connsiteX5" fmla="*/ 4346563 w 4346563"/>
              <a:gd name="connsiteY5" fmla="*/ 4531815 h 5035350"/>
              <a:gd name="connsiteX6" fmla="*/ 3259922 w 4346563"/>
              <a:gd name="connsiteY6" fmla="*/ 4028280 h 5035350"/>
              <a:gd name="connsiteX7" fmla="*/ 2173281 w 4346563"/>
              <a:gd name="connsiteY7" fmla="*/ 4531815 h 5035350"/>
              <a:gd name="connsiteX8" fmla="*/ 1086640 w 4346563"/>
              <a:gd name="connsiteY8" fmla="*/ 5035350 h 5035350"/>
              <a:gd name="connsiteX9" fmla="*/ 0 w 4346563"/>
              <a:gd name="connsiteY9" fmla="*/ 4531815 h 5035350"/>
              <a:gd name="connsiteX10" fmla="*/ 0 w 4346563"/>
              <a:gd name="connsiteY10" fmla="*/ 503535 h 503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346563" h="5035350" fill="none" extrusionOk="0">
                <a:moveTo>
                  <a:pt x="0" y="503535"/>
                </a:moveTo>
                <a:cubicBezTo>
                  <a:pt x="14822" y="836485"/>
                  <a:pt x="502626" y="1019950"/>
                  <a:pt x="1086640" y="1007070"/>
                </a:cubicBezTo>
                <a:cubicBezTo>
                  <a:pt x="1691792" y="1024039"/>
                  <a:pt x="2192049" y="777926"/>
                  <a:pt x="2173281" y="503535"/>
                </a:cubicBezTo>
                <a:cubicBezTo>
                  <a:pt x="2232617" y="235733"/>
                  <a:pt x="2719112" y="-23329"/>
                  <a:pt x="3259922" y="0"/>
                </a:cubicBezTo>
                <a:cubicBezTo>
                  <a:pt x="3819778" y="-35159"/>
                  <a:pt x="4330525" y="222725"/>
                  <a:pt x="4346563" y="503535"/>
                </a:cubicBezTo>
                <a:cubicBezTo>
                  <a:pt x="4320694" y="1965364"/>
                  <a:pt x="4406261" y="3946957"/>
                  <a:pt x="4346563" y="4531815"/>
                </a:cubicBezTo>
                <a:cubicBezTo>
                  <a:pt x="4361336" y="4245948"/>
                  <a:pt x="3906244" y="3986738"/>
                  <a:pt x="3259922" y="4028280"/>
                </a:cubicBezTo>
                <a:cubicBezTo>
                  <a:pt x="2645491" y="4067645"/>
                  <a:pt x="2154772" y="4228758"/>
                  <a:pt x="2173281" y="4531815"/>
                </a:cubicBezTo>
                <a:cubicBezTo>
                  <a:pt x="2162155" y="4882861"/>
                  <a:pt x="1673191" y="5017554"/>
                  <a:pt x="1086640" y="5035350"/>
                </a:cubicBezTo>
                <a:cubicBezTo>
                  <a:pt x="476630" y="5034185"/>
                  <a:pt x="40417" y="4796829"/>
                  <a:pt x="0" y="4531815"/>
                </a:cubicBezTo>
                <a:cubicBezTo>
                  <a:pt x="32479" y="3450635"/>
                  <a:pt x="133519" y="1011325"/>
                  <a:pt x="0" y="503535"/>
                </a:cubicBezTo>
                <a:close/>
              </a:path>
              <a:path w="4346563" h="5035350" stroke="0" extrusionOk="0">
                <a:moveTo>
                  <a:pt x="0" y="503535"/>
                </a:moveTo>
                <a:cubicBezTo>
                  <a:pt x="41464" y="710301"/>
                  <a:pt x="476576" y="1072342"/>
                  <a:pt x="1086640" y="1007070"/>
                </a:cubicBezTo>
                <a:cubicBezTo>
                  <a:pt x="1658255" y="1038439"/>
                  <a:pt x="2180265" y="768266"/>
                  <a:pt x="2173281" y="503535"/>
                </a:cubicBezTo>
                <a:cubicBezTo>
                  <a:pt x="2182485" y="217064"/>
                  <a:pt x="2655445" y="7763"/>
                  <a:pt x="3259922" y="0"/>
                </a:cubicBezTo>
                <a:cubicBezTo>
                  <a:pt x="3829980" y="14159"/>
                  <a:pt x="4342744" y="219754"/>
                  <a:pt x="4346563" y="503535"/>
                </a:cubicBezTo>
                <a:cubicBezTo>
                  <a:pt x="4491258" y="1411028"/>
                  <a:pt x="4359149" y="3870473"/>
                  <a:pt x="4346563" y="4531815"/>
                </a:cubicBezTo>
                <a:cubicBezTo>
                  <a:pt x="4335941" y="4256643"/>
                  <a:pt x="3851138" y="4095243"/>
                  <a:pt x="3259922" y="4028280"/>
                </a:cubicBezTo>
                <a:cubicBezTo>
                  <a:pt x="2667566" y="4018656"/>
                  <a:pt x="2197625" y="4262847"/>
                  <a:pt x="2173281" y="4531815"/>
                </a:cubicBezTo>
                <a:cubicBezTo>
                  <a:pt x="2117795" y="4810712"/>
                  <a:pt x="1749773" y="5086684"/>
                  <a:pt x="1086640" y="5035350"/>
                </a:cubicBezTo>
                <a:cubicBezTo>
                  <a:pt x="491340" y="5069352"/>
                  <a:pt x="25697" y="4821689"/>
                  <a:pt x="0" y="4531815"/>
                </a:cubicBezTo>
                <a:cubicBezTo>
                  <a:pt x="-17026" y="4024908"/>
                  <a:pt x="135156" y="2326736"/>
                  <a:pt x="0" y="503535"/>
                </a:cubicBezTo>
                <a:close/>
              </a:path>
            </a:pathLst>
          </a:custGeom>
          <a:ln w="76200" cmpd="tri">
            <a:prstDash val="solid"/>
            <a:extLst>
              <a:ext uri="{C807C97D-BFC1-408E-A445-0C87EB9F89A2}">
                <ask:lineSketchStyleProps xmlns:ask="http://schemas.microsoft.com/office/drawing/2018/sketchyshapes" sd="3458224593">
                  <a:prstGeom prst="flowChartPunchedTap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Участникам </a:t>
            </a:r>
            <a:r>
              <a:rPr lang="ru-RU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предлагается список вещей </a:t>
            </a:r>
            <a:r>
              <a:rPr lang="en-US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(</a:t>
            </a:r>
            <a:r>
              <a:rPr lang="ru-RU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новый телефон</a:t>
            </a:r>
            <a:r>
              <a:rPr lang="en-US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,</a:t>
            </a:r>
            <a:r>
              <a:rPr lang="ru-RU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игрушка, развлекательный парк, продукты питания, проезд, покупка канцтоваров </a:t>
            </a:r>
            <a:r>
              <a:rPr lang="en-US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) и </a:t>
            </a:r>
            <a:r>
              <a:rPr lang="ru-RU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задание</a:t>
            </a:r>
            <a:r>
              <a:rPr lang="en-US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– </a:t>
            </a:r>
            <a:r>
              <a:rPr lang="ru-RU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определить наиболее необходимые  вещи</a:t>
            </a:r>
            <a:r>
              <a:rPr lang="en-US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, а </a:t>
            </a:r>
            <a:r>
              <a:rPr lang="ru-RU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какие</a:t>
            </a:r>
            <a:r>
              <a:rPr lang="en-US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– </a:t>
            </a:r>
            <a:r>
              <a:rPr lang="ru-RU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просто импульсивные и бесполезные покупки.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Рубль ">
            <a:extLst>
              <a:ext uri="{FF2B5EF4-FFF2-40B4-BE49-F238E27FC236}">
                <a16:creationId xmlns:a16="http://schemas.microsoft.com/office/drawing/2014/main" id="{8BAE28A6-6D15-FBA3-7EED-D5796334A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00" y="6977023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перфолента 1">
            <a:extLst>
              <a:ext uri="{FF2B5EF4-FFF2-40B4-BE49-F238E27FC236}">
                <a16:creationId xmlns:a16="http://schemas.microsoft.com/office/drawing/2014/main" id="{3FEFFCCD-8EF9-06F9-8B06-5CD21D9B570F}"/>
              </a:ext>
            </a:extLst>
          </p:cNvPr>
          <p:cNvSpPr/>
          <p:nvPr/>
        </p:nvSpPr>
        <p:spPr>
          <a:xfrm>
            <a:off x="5617661" y="2873479"/>
            <a:ext cx="4346563" cy="5003514"/>
          </a:xfrm>
          <a:prstGeom prst="flowChartPunchedTape">
            <a:avLst/>
          </a:prstGeom>
          <a:ln w="76200" cmpd="tri">
            <a:prstDash val="solid"/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lnSpc>
                <a:spcPts val="2850"/>
              </a:lnSpc>
              <a:buNone/>
            </a:pPr>
            <a:r>
              <a:rPr lang="ru-RU" sz="1800" dirty="0"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На этой станции участники представляют себя в магазине и планируют покупки так, чтобы хватило не только на сегодня, но и остались деньги на завтра. Задача: выбрать между красивыми и практичными вещами, объясняя свой выбор. Побеждает команда, наиболее грамотно распределившая бюджет.</a:t>
            </a:r>
            <a:endParaRPr lang="en-US" sz="1800" dirty="0">
              <a:latin typeface="Times New Roman" panose="02020603050405020304" pitchFamily="18" charset="0"/>
              <a:ea typeface="Open Sans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6631" y="3066230"/>
            <a:ext cx="566976" cy="566976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27712" y="3168709"/>
            <a:ext cx="566976" cy="56697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80190" y="1750338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Станция «</a:t>
            </a:r>
            <a:r>
              <a:rPr lang="ru-RU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Богатый не тот, у кого много, а тот, кто делится.</a:t>
            </a: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5" name="Text 1"/>
          <p:cNvSpPr/>
          <p:nvPr/>
        </p:nvSpPr>
        <p:spPr>
          <a:xfrm>
            <a:off x="6280190" y="4301847"/>
            <a:ext cx="2515187" cy="27017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2"/>
          <p:cNvSpPr/>
          <p:nvPr/>
        </p:nvSpPr>
        <p:spPr>
          <a:xfrm>
            <a:off x="10228422" y="4301847"/>
            <a:ext cx="2787668" cy="30697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Изображение выглядит как одежда, в помещении, обувь, человек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CBC5BE58-8B99-17CD-D4B6-0E7061440C9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7513"/>
          <a:stretch/>
        </p:blipFill>
        <p:spPr>
          <a:xfrm>
            <a:off x="-25360" y="0"/>
            <a:ext cx="5965389" cy="8229600"/>
          </a:xfrm>
          <a:prstGeom prst="rect">
            <a:avLst/>
          </a:prstGeom>
        </p:spPr>
      </p:pic>
      <p:pic>
        <p:nvPicPr>
          <p:cNvPr id="8200" name="Picture 8" descr="Благотворительная деятельность ">
            <a:extLst>
              <a:ext uri="{FF2B5EF4-FFF2-40B4-BE49-F238E27FC236}">
                <a16:creationId xmlns:a16="http://schemas.microsoft.com/office/drawing/2014/main" id="{AAEC1EC7-9BF2-1449-89BA-47A443A3C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549" y="4703039"/>
            <a:ext cx="717331" cy="71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Рубль ">
            <a:extLst>
              <a:ext uri="{FF2B5EF4-FFF2-40B4-BE49-F238E27FC236}">
                <a16:creationId xmlns:a16="http://schemas.microsoft.com/office/drawing/2014/main" id="{47AEA82D-2B76-3AB0-D94D-2B2CE95A9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00" y="7003613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виток: вертикальный 10">
            <a:extLst>
              <a:ext uri="{FF2B5EF4-FFF2-40B4-BE49-F238E27FC236}">
                <a16:creationId xmlns:a16="http://schemas.microsoft.com/office/drawing/2014/main" id="{05D679C2-5BC5-07CE-BEBD-641F57AF055B}"/>
              </a:ext>
            </a:extLst>
          </p:cNvPr>
          <p:cNvSpPr/>
          <p:nvPr/>
        </p:nvSpPr>
        <p:spPr>
          <a:xfrm>
            <a:off x="6692239" y="3897746"/>
            <a:ext cx="7784049" cy="2327918"/>
          </a:xfrm>
          <a:custGeom>
            <a:avLst/>
            <a:gdLst>
              <a:gd name="connsiteX0" fmla="*/ 145495 w 7784049"/>
              <a:gd name="connsiteY0" fmla="*/ 2327918 h 2327918"/>
              <a:gd name="connsiteX1" fmla="*/ 290990 w 7784049"/>
              <a:gd name="connsiteY1" fmla="*/ 2182423 h 2327918"/>
              <a:gd name="connsiteX2" fmla="*/ 145495 w 7784049"/>
              <a:gd name="connsiteY2" fmla="*/ 2182423 h 2327918"/>
              <a:gd name="connsiteX3" fmla="*/ 218242 w 7784049"/>
              <a:gd name="connsiteY3" fmla="*/ 2109676 h 2327918"/>
              <a:gd name="connsiteX4" fmla="*/ 145495 w 7784049"/>
              <a:gd name="connsiteY4" fmla="*/ 2036929 h 2327918"/>
              <a:gd name="connsiteX5" fmla="*/ 290990 w 7784049"/>
              <a:gd name="connsiteY5" fmla="*/ 2036928 h 2327918"/>
              <a:gd name="connsiteX6" fmla="*/ 290990 w 7784049"/>
              <a:gd name="connsiteY6" fmla="*/ 1425365 h 2327918"/>
              <a:gd name="connsiteX7" fmla="*/ 290990 w 7784049"/>
              <a:gd name="connsiteY7" fmla="*/ 813801 h 2327918"/>
              <a:gd name="connsiteX8" fmla="*/ 290990 w 7784049"/>
              <a:gd name="connsiteY8" fmla="*/ 145495 h 2327918"/>
              <a:gd name="connsiteX9" fmla="*/ 436485 w 7784049"/>
              <a:gd name="connsiteY9" fmla="*/ 0 h 2327918"/>
              <a:gd name="connsiteX10" fmla="*/ 947177 w 7784049"/>
              <a:gd name="connsiteY10" fmla="*/ 0 h 2327918"/>
              <a:gd name="connsiteX11" fmla="*/ 1745952 w 7784049"/>
              <a:gd name="connsiteY11" fmla="*/ 0 h 2327918"/>
              <a:gd name="connsiteX12" fmla="*/ 2472706 w 7784049"/>
              <a:gd name="connsiteY12" fmla="*/ 0 h 2327918"/>
              <a:gd name="connsiteX13" fmla="*/ 3199461 w 7784049"/>
              <a:gd name="connsiteY13" fmla="*/ 0 h 2327918"/>
              <a:gd name="connsiteX14" fmla="*/ 3710153 w 7784049"/>
              <a:gd name="connsiteY14" fmla="*/ 0 h 2327918"/>
              <a:gd name="connsiteX15" fmla="*/ 4508928 w 7784049"/>
              <a:gd name="connsiteY15" fmla="*/ 0 h 2327918"/>
              <a:gd name="connsiteX16" fmla="*/ 4947599 w 7784049"/>
              <a:gd name="connsiteY16" fmla="*/ 0 h 2327918"/>
              <a:gd name="connsiteX17" fmla="*/ 5458291 w 7784049"/>
              <a:gd name="connsiteY17" fmla="*/ 0 h 2327918"/>
              <a:gd name="connsiteX18" fmla="*/ 6041004 w 7784049"/>
              <a:gd name="connsiteY18" fmla="*/ 0 h 2327918"/>
              <a:gd name="connsiteX19" fmla="*/ 6767758 w 7784049"/>
              <a:gd name="connsiteY19" fmla="*/ 0 h 2327918"/>
              <a:gd name="connsiteX20" fmla="*/ 7638554 w 7784049"/>
              <a:gd name="connsiteY20" fmla="*/ 0 h 2327918"/>
              <a:gd name="connsiteX21" fmla="*/ 7784049 w 7784049"/>
              <a:gd name="connsiteY21" fmla="*/ 145495 h 2327918"/>
              <a:gd name="connsiteX22" fmla="*/ 7638554 w 7784049"/>
              <a:gd name="connsiteY22" fmla="*/ 290990 h 2327918"/>
              <a:gd name="connsiteX23" fmla="*/ 7493059 w 7784049"/>
              <a:gd name="connsiteY23" fmla="*/ 290990 h 2327918"/>
              <a:gd name="connsiteX24" fmla="*/ 7493059 w 7784049"/>
              <a:gd name="connsiteY24" fmla="*/ 940382 h 2327918"/>
              <a:gd name="connsiteX25" fmla="*/ 7493059 w 7784049"/>
              <a:gd name="connsiteY25" fmla="*/ 1514117 h 2327918"/>
              <a:gd name="connsiteX26" fmla="*/ 7493059 w 7784049"/>
              <a:gd name="connsiteY26" fmla="*/ 2182423 h 2327918"/>
              <a:gd name="connsiteX27" fmla="*/ 7347564 w 7784049"/>
              <a:gd name="connsiteY27" fmla="*/ 2327918 h 2327918"/>
              <a:gd name="connsiteX28" fmla="*/ 6692830 w 7784049"/>
              <a:gd name="connsiteY28" fmla="*/ 2327918 h 2327918"/>
              <a:gd name="connsiteX29" fmla="*/ 6110118 w 7784049"/>
              <a:gd name="connsiteY29" fmla="*/ 2327918 h 2327918"/>
              <a:gd name="connsiteX30" fmla="*/ 5383363 w 7784049"/>
              <a:gd name="connsiteY30" fmla="*/ 2327918 h 2327918"/>
              <a:gd name="connsiteX31" fmla="*/ 4944692 w 7784049"/>
              <a:gd name="connsiteY31" fmla="*/ 2327918 h 2327918"/>
              <a:gd name="connsiteX32" fmla="*/ 4434000 w 7784049"/>
              <a:gd name="connsiteY32" fmla="*/ 2327918 h 2327918"/>
              <a:gd name="connsiteX33" fmla="*/ 3779266 w 7784049"/>
              <a:gd name="connsiteY33" fmla="*/ 2327918 h 2327918"/>
              <a:gd name="connsiteX34" fmla="*/ 3196553 w 7784049"/>
              <a:gd name="connsiteY34" fmla="*/ 2327918 h 2327918"/>
              <a:gd name="connsiteX35" fmla="*/ 2469799 w 7784049"/>
              <a:gd name="connsiteY35" fmla="*/ 2327918 h 2327918"/>
              <a:gd name="connsiteX36" fmla="*/ 1743045 w 7784049"/>
              <a:gd name="connsiteY36" fmla="*/ 2327918 h 2327918"/>
              <a:gd name="connsiteX37" fmla="*/ 1232353 w 7784049"/>
              <a:gd name="connsiteY37" fmla="*/ 2327918 h 2327918"/>
              <a:gd name="connsiteX38" fmla="*/ 793681 w 7784049"/>
              <a:gd name="connsiteY38" fmla="*/ 2327918 h 2327918"/>
              <a:gd name="connsiteX39" fmla="*/ 145495 w 7784049"/>
              <a:gd name="connsiteY39" fmla="*/ 2327918 h 2327918"/>
              <a:gd name="connsiteX40" fmla="*/ 581980 w 7784049"/>
              <a:gd name="connsiteY40" fmla="*/ 145495 h 2327918"/>
              <a:gd name="connsiteX41" fmla="*/ 436485 w 7784049"/>
              <a:gd name="connsiteY41" fmla="*/ 290990 h 2327918"/>
              <a:gd name="connsiteX42" fmla="*/ 363738 w 7784049"/>
              <a:gd name="connsiteY42" fmla="*/ 218243 h 2327918"/>
              <a:gd name="connsiteX43" fmla="*/ 436485 w 7784049"/>
              <a:gd name="connsiteY43" fmla="*/ 145496 h 2327918"/>
              <a:gd name="connsiteX44" fmla="*/ 581980 w 7784049"/>
              <a:gd name="connsiteY44" fmla="*/ 145495 h 2327918"/>
              <a:gd name="connsiteX0" fmla="*/ 581980 w 7784049"/>
              <a:gd name="connsiteY0" fmla="*/ 145495 h 2327918"/>
              <a:gd name="connsiteX1" fmla="*/ 436485 w 7784049"/>
              <a:gd name="connsiteY1" fmla="*/ 290990 h 2327918"/>
              <a:gd name="connsiteX2" fmla="*/ 363738 w 7784049"/>
              <a:gd name="connsiteY2" fmla="*/ 218243 h 2327918"/>
              <a:gd name="connsiteX3" fmla="*/ 436485 w 7784049"/>
              <a:gd name="connsiteY3" fmla="*/ 145496 h 2327918"/>
              <a:gd name="connsiteX4" fmla="*/ 581980 w 7784049"/>
              <a:gd name="connsiteY4" fmla="*/ 145495 h 2327918"/>
              <a:gd name="connsiteX5" fmla="*/ 290990 w 7784049"/>
              <a:gd name="connsiteY5" fmla="*/ 2182423 h 2327918"/>
              <a:gd name="connsiteX6" fmla="*/ 145495 w 7784049"/>
              <a:gd name="connsiteY6" fmla="*/ 2327918 h 2327918"/>
              <a:gd name="connsiteX7" fmla="*/ 0 w 7784049"/>
              <a:gd name="connsiteY7" fmla="*/ 2182423 h 2327918"/>
              <a:gd name="connsiteX8" fmla="*/ 145495 w 7784049"/>
              <a:gd name="connsiteY8" fmla="*/ 2036928 h 2327918"/>
              <a:gd name="connsiteX9" fmla="*/ 218242 w 7784049"/>
              <a:gd name="connsiteY9" fmla="*/ 2109675 h 2327918"/>
              <a:gd name="connsiteX10" fmla="*/ 145495 w 7784049"/>
              <a:gd name="connsiteY10" fmla="*/ 2182422 h 2327918"/>
              <a:gd name="connsiteX11" fmla="*/ 290990 w 7784049"/>
              <a:gd name="connsiteY11" fmla="*/ 2182423 h 2327918"/>
              <a:gd name="connsiteX0" fmla="*/ 290990 w 7784049"/>
              <a:gd name="connsiteY0" fmla="*/ 2036928 h 2327918"/>
              <a:gd name="connsiteX1" fmla="*/ 290990 w 7784049"/>
              <a:gd name="connsiteY1" fmla="*/ 1387536 h 2327918"/>
              <a:gd name="connsiteX2" fmla="*/ 290990 w 7784049"/>
              <a:gd name="connsiteY2" fmla="*/ 813801 h 2327918"/>
              <a:gd name="connsiteX3" fmla="*/ 290990 w 7784049"/>
              <a:gd name="connsiteY3" fmla="*/ 145495 h 2327918"/>
              <a:gd name="connsiteX4" fmla="*/ 436485 w 7784049"/>
              <a:gd name="connsiteY4" fmla="*/ 0 h 2327918"/>
              <a:gd name="connsiteX5" fmla="*/ 1091219 w 7784049"/>
              <a:gd name="connsiteY5" fmla="*/ 0 h 2327918"/>
              <a:gd name="connsiteX6" fmla="*/ 1889993 w 7784049"/>
              <a:gd name="connsiteY6" fmla="*/ 0 h 2327918"/>
              <a:gd name="connsiteX7" fmla="*/ 2472706 w 7784049"/>
              <a:gd name="connsiteY7" fmla="*/ 0 h 2327918"/>
              <a:gd name="connsiteX8" fmla="*/ 2911378 w 7784049"/>
              <a:gd name="connsiteY8" fmla="*/ 0 h 2327918"/>
              <a:gd name="connsiteX9" fmla="*/ 3494091 w 7784049"/>
              <a:gd name="connsiteY9" fmla="*/ 0 h 2327918"/>
              <a:gd name="connsiteX10" fmla="*/ 3932762 w 7784049"/>
              <a:gd name="connsiteY10" fmla="*/ 0 h 2327918"/>
              <a:gd name="connsiteX11" fmla="*/ 4371434 w 7784049"/>
              <a:gd name="connsiteY11" fmla="*/ 0 h 2327918"/>
              <a:gd name="connsiteX12" fmla="*/ 4954146 w 7784049"/>
              <a:gd name="connsiteY12" fmla="*/ 0 h 2327918"/>
              <a:gd name="connsiteX13" fmla="*/ 5752921 w 7784049"/>
              <a:gd name="connsiteY13" fmla="*/ 0 h 2327918"/>
              <a:gd name="connsiteX14" fmla="*/ 6407655 w 7784049"/>
              <a:gd name="connsiteY14" fmla="*/ 0 h 2327918"/>
              <a:gd name="connsiteX15" fmla="*/ 7062388 w 7784049"/>
              <a:gd name="connsiteY15" fmla="*/ 0 h 2327918"/>
              <a:gd name="connsiteX16" fmla="*/ 7638554 w 7784049"/>
              <a:gd name="connsiteY16" fmla="*/ 0 h 2327918"/>
              <a:gd name="connsiteX17" fmla="*/ 7784049 w 7784049"/>
              <a:gd name="connsiteY17" fmla="*/ 145495 h 2327918"/>
              <a:gd name="connsiteX18" fmla="*/ 7638554 w 7784049"/>
              <a:gd name="connsiteY18" fmla="*/ 290990 h 2327918"/>
              <a:gd name="connsiteX19" fmla="*/ 7493059 w 7784049"/>
              <a:gd name="connsiteY19" fmla="*/ 290990 h 2327918"/>
              <a:gd name="connsiteX20" fmla="*/ 7493059 w 7784049"/>
              <a:gd name="connsiteY20" fmla="*/ 940382 h 2327918"/>
              <a:gd name="connsiteX21" fmla="*/ 7493059 w 7784049"/>
              <a:gd name="connsiteY21" fmla="*/ 1608688 h 2327918"/>
              <a:gd name="connsiteX22" fmla="*/ 7493059 w 7784049"/>
              <a:gd name="connsiteY22" fmla="*/ 2182423 h 2327918"/>
              <a:gd name="connsiteX23" fmla="*/ 7347564 w 7784049"/>
              <a:gd name="connsiteY23" fmla="*/ 2327918 h 2327918"/>
              <a:gd name="connsiteX24" fmla="*/ 6620810 w 7784049"/>
              <a:gd name="connsiteY24" fmla="*/ 2327918 h 2327918"/>
              <a:gd name="connsiteX25" fmla="*/ 6110118 w 7784049"/>
              <a:gd name="connsiteY25" fmla="*/ 2327918 h 2327918"/>
              <a:gd name="connsiteX26" fmla="*/ 5383363 w 7784049"/>
              <a:gd name="connsiteY26" fmla="*/ 2327918 h 2327918"/>
              <a:gd name="connsiteX27" fmla="*/ 4728630 w 7784049"/>
              <a:gd name="connsiteY27" fmla="*/ 2327918 h 2327918"/>
              <a:gd name="connsiteX28" fmla="*/ 3929855 w 7784049"/>
              <a:gd name="connsiteY28" fmla="*/ 2327918 h 2327918"/>
              <a:gd name="connsiteX29" fmla="*/ 3419163 w 7784049"/>
              <a:gd name="connsiteY29" fmla="*/ 2327918 h 2327918"/>
              <a:gd name="connsiteX30" fmla="*/ 2836450 w 7784049"/>
              <a:gd name="connsiteY30" fmla="*/ 2327918 h 2327918"/>
              <a:gd name="connsiteX31" fmla="*/ 2397778 w 7784049"/>
              <a:gd name="connsiteY31" fmla="*/ 2327918 h 2327918"/>
              <a:gd name="connsiteX32" fmla="*/ 1671024 w 7784049"/>
              <a:gd name="connsiteY32" fmla="*/ 2327918 h 2327918"/>
              <a:gd name="connsiteX33" fmla="*/ 1232353 w 7784049"/>
              <a:gd name="connsiteY33" fmla="*/ 2327918 h 2327918"/>
              <a:gd name="connsiteX34" fmla="*/ 793681 w 7784049"/>
              <a:gd name="connsiteY34" fmla="*/ 2327918 h 2327918"/>
              <a:gd name="connsiteX35" fmla="*/ 145495 w 7784049"/>
              <a:gd name="connsiteY35" fmla="*/ 2327918 h 2327918"/>
              <a:gd name="connsiteX36" fmla="*/ 0 w 7784049"/>
              <a:gd name="connsiteY36" fmla="*/ 2182423 h 2327918"/>
              <a:gd name="connsiteX37" fmla="*/ 145495 w 7784049"/>
              <a:gd name="connsiteY37" fmla="*/ 2036928 h 2327918"/>
              <a:gd name="connsiteX38" fmla="*/ 290990 w 7784049"/>
              <a:gd name="connsiteY38" fmla="*/ 2036928 h 2327918"/>
              <a:gd name="connsiteX39" fmla="*/ 436485 w 7784049"/>
              <a:gd name="connsiteY39" fmla="*/ 0 h 2327918"/>
              <a:gd name="connsiteX40" fmla="*/ 581980 w 7784049"/>
              <a:gd name="connsiteY40" fmla="*/ 145495 h 2327918"/>
              <a:gd name="connsiteX41" fmla="*/ 436485 w 7784049"/>
              <a:gd name="connsiteY41" fmla="*/ 290990 h 2327918"/>
              <a:gd name="connsiteX42" fmla="*/ 363738 w 7784049"/>
              <a:gd name="connsiteY42" fmla="*/ 218243 h 2327918"/>
              <a:gd name="connsiteX43" fmla="*/ 436485 w 7784049"/>
              <a:gd name="connsiteY43" fmla="*/ 145496 h 2327918"/>
              <a:gd name="connsiteX44" fmla="*/ 581980 w 7784049"/>
              <a:gd name="connsiteY44" fmla="*/ 145495 h 2327918"/>
              <a:gd name="connsiteX45" fmla="*/ 7493059 w 7784049"/>
              <a:gd name="connsiteY45" fmla="*/ 290990 h 2327918"/>
              <a:gd name="connsiteX46" fmla="*/ 6780987 w 7784049"/>
              <a:gd name="connsiteY46" fmla="*/ 290990 h 2327918"/>
              <a:gd name="connsiteX47" fmla="*/ 6351177 w 7784049"/>
              <a:gd name="connsiteY47" fmla="*/ 290990 h 2327918"/>
              <a:gd name="connsiteX48" fmla="*/ 5709670 w 7784049"/>
              <a:gd name="connsiteY48" fmla="*/ 290990 h 2327918"/>
              <a:gd name="connsiteX49" fmla="*/ 5279861 w 7784049"/>
              <a:gd name="connsiteY49" fmla="*/ 290990 h 2327918"/>
              <a:gd name="connsiteX50" fmla="*/ 4567788 w 7784049"/>
              <a:gd name="connsiteY50" fmla="*/ 290990 h 2327918"/>
              <a:gd name="connsiteX51" fmla="*/ 3926282 w 7784049"/>
              <a:gd name="connsiteY51" fmla="*/ 290990 h 2327918"/>
              <a:gd name="connsiteX52" fmla="*/ 3214209 w 7784049"/>
              <a:gd name="connsiteY52" fmla="*/ 290990 h 2327918"/>
              <a:gd name="connsiteX53" fmla="*/ 2643268 w 7784049"/>
              <a:gd name="connsiteY53" fmla="*/ 290990 h 2327918"/>
              <a:gd name="connsiteX54" fmla="*/ 2001761 w 7784049"/>
              <a:gd name="connsiteY54" fmla="*/ 290990 h 2327918"/>
              <a:gd name="connsiteX55" fmla="*/ 1501386 w 7784049"/>
              <a:gd name="connsiteY55" fmla="*/ 290990 h 2327918"/>
              <a:gd name="connsiteX56" fmla="*/ 1071577 w 7784049"/>
              <a:gd name="connsiteY56" fmla="*/ 290990 h 2327918"/>
              <a:gd name="connsiteX57" fmla="*/ 436485 w 7784049"/>
              <a:gd name="connsiteY57" fmla="*/ 290990 h 2327918"/>
              <a:gd name="connsiteX58" fmla="*/ 145495 w 7784049"/>
              <a:gd name="connsiteY58" fmla="*/ 2036928 h 2327918"/>
              <a:gd name="connsiteX59" fmla="*/ 218242 w 7784049"/>
              <a:gd name="connsiteY59" fmla="*/ 2109675 h 2327918"/>
              <a:gd name="connsiteX60" fmla="*/ 145495 w 7784049"/>
              <a:gd name="connsiteY60" fmla="*/ 2182422 h 2327918"/>
              <a:gd name="connsiteX61" fmla="*/ 290990 w 7784049"/>
              <a:gd name="connsiteY61" fmla="*/ 2182423 h 2327918"/>
              <a:gd name="connsiteX62" fmla="*/ 145495 w 7784049"/>
              <a:gd name="connsiteY62" fmla="*/ 2327918 h 2327918"/>
              <a:gd name="connsiteX63" fmla="*/ 290990 w 7784049"/>
              <a:gd name="connsiteY63" fmla="*/ 2182423 h 2327918"/>
              <a:gd name="connsiteX64" fmla="*/ 290990 w 7784049"/>
              <a:gd name="connsiteY64" fmla="*/ 2036928 h 2327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7784049" h="2327918" stroke="0" extrusionOk="0">
                <a:moveTo>
                  <a:pt x="145495" y="2327918"/>
                </a:moveTo>
                <a:cubicBezTo>
                  <a:pt x="215141" y="2339530"/>
                  <a:pt x="292204" y="2256649"/>
                  <a:pt x="290990" y="2182423"/>
                </a:cubicBezTo>
                <a:cubicBezTo>
                  <a:pt x="224891" y="2183512"/>
                  <a:pt x="178758" y="2178659"/>
                  <a:pt x="145495" y="2182423"/>
                </a:cubicBezTo>
                <a:cubicBezTo>
                  <a:pt x="185597" y="2183803"/>
                  <a:pt x="221286" y="2146550"/>
                  <a:pt x="218242" y="2109676"/>
                </a:cubicBezTo>
                <a:cubicBezTo>
                  <a:pt x="218364" y="2072712"/>
                  <a:pt x="177897" y="2041055"/>
                  <a:pt x="145495" y="2036929"/>
                </a:cubicBezTo>
                <a:cubicBezTo>
                  <a:pt x="194137" y="2029938"/>
                  <a:pt x="242986" y="2039080"/>
                  <a:pt x="290990" y="2036928"/>
                </a:cubicBezTo>
                <a:cubicBezTo>
                  <a:pt x="288637" y="1866444"/>
                  <a:pt x="318983" y="1589461"/>
                  <a:pt x="290990" y="1425365"/>
                </a:cubicBezTo>
                <a:cubicBezTo>
                  <a:pt x="262997" y="1261269"/>
                  <a:pt x="289459" y="1031692"/>
                  <a:pt x="290990" y="813801"/>
                </a:cubicBezTo>
                <a:cubicBezTo>
                  <a:pt x="292521" y="595910"/>
                  <a:pt x="306021" y="415836"/>
                  <a:pt x="290990" y="145495"/>
                </a:cubicBezTo>
                <a:cubicBezTo>
                  <a:pt x="297590" y="80578"/>
                  <a:pt x="350761" y="-12257"/>
                  <a:pt x="436485" y="0"/>
                </a:cubicBezTo>
                <a:cubicBezTo>
                  <a:pt x="608967" y="-24244"/>
                  <a:pt x="717103" y="23627"/>
                  <a:pt x="947177" y="0"/>
                </a:cubicBezTo>
                <a:cubicBezTo>
                  <a:pt x="1177251" y="-23627"/>
                  <a:pt x="1390654" y="26545"/>
                  <a:pt x="1745952" y="0"/>
                </a:cubicBezTo>
                <a:cubicBezTo>
                  <a:pt x="2101250" y="-26545"/>
                  <a:pt x="2229909" y="-12956"/>
                  <a:pt x="2472706" y="0"/>
                </a:cubicBezTo>
                <a:cubicBezTo>
                  <a:pt x="2715503" y="12956"/>
                  <a:pt x="3015382" y="34376"/>
                  <a:pt x="3199461" y="0"/>
                </a:cubicBezTo>
                <a:cubicBezTo>
                  <a:pt x="3383540" y="-34376"/>
                  <a:pt x="3527373" y="-18724"/>
                  <a:pt x="3710153" y="0"/>
                </a:cubicBezTo>
                <a:cubicBezTo>
                  <a:pt x="3892933" y="18724"/>
                  <a:pt x="4271120" y="-15549"/>
                  <a:pt x="4508928" y="0"/>
                </a:cubicBezTo>
                <a:cubicBezTo>
                  <a:pt x="4746736" y="15549"/>
                  <a:pt x="4774887" y="9624"/>
                  <a:pt x="4947599" y="0"/>
                </a:cubicBezTo>
                <a:cubicBezTo>
                  <a:pt x="5120311" y="-9624"/>
                  <a:pt x="5242075" y="-10680"/>
                  <a:pt x="5458291" y="0"/>
                </a:cubicBezTo>
                <a:cubicBezTo>
                  <a:pt x="5674507" y="10680"/>
                  <a:pt x="5796231" y="3371"/>
                  <a:pt x="6041004" y="0"/>
                </a:cubicBezTo>
                <a:cubicBezTo>
                  <a:pt x="6285777" y="-3371"/>
                  <a:pt x="6453140" y="18729"/>
                  <a:pt x="6767758" y="0"/>
                </a:cubicBezTo>
                <a:cubicBezTo>
                  <a:pt x="7082376" y="-18729"/>
                  <a:pt x="7204980" y="32218"/>
                  <a:pt x="7638554" y="0"/>
                </a:cubicBezTo>
                <a:cubicBezTo>
                  <a:pt x="7720479" y="18055"/>
                  <a:pt x="7796554" y="51105"/>
                  <a:pt x="7784049" y="145495"/>
                </a:cubicBezTo>
                <a:cubicBezTo>
                  <a:pt x="7788857" y="228752"/>
                  <a:pt x="7721913" y="301922"/>
                  <a:pt x="7638554" y="290990"/>
                </a:cubicBezTo>
                <a:cubicBezTo>
                  <a:pt x="7581052" y="292659"/>
                  <a:pt x="7528354" y="291313"/>
                  <a:pt x="7493059" y="290990"/>
                </a:cubicBezTo>
                <a:cubicBezTo>
                  <a:pt x="7486114" y="540489"/>
                  <a:pt x="7520500" y="713212"/>
                  <a:pt x="7493059" y="940382"/>
                </a:cubicBezTo>
                <a:cubicBezTo>
                  <a:pt x="7465618" y="1167552"/>
                  <a:pt x="7474631" y="1389558"/>
                  <a:pt x="7493059" y="1514117"/>
                </a:cubicBezTo>
                <a:cubicBezTo>
                  <a:pt x="7511487" y="1638677"/>
                  <a:pt x="7514926" y="2005956"/>
                  <a:pt x="7493059" y="2182423"/>
                </a:cubicBezTo>
                <a:cubicBezTo>
                  <a:pt x="7494479" y="2251763"/>
                  <a:pt x="7440931" y="2336494"/>
                  <a:pt x="7347564" y="2327918"/>
                </a:cubicBezTo>
                <a:cubicBezTo>
                  <a:pt x="7103272" y="2328730"/>
                  <a:pt x="6959023" y="2297071"/>
                  <a:pt x="6692830" y="2327918"/>
                </a:cubicBezTo>
                <a:cubicBezTo>
                  <a:pt x="6426637" y="2358765"/>
                  <a:pt x="6385777" y="2353592"/>
                  <a:pt x="6110118" y="2327918"/>
                </a:cubicBezTo>
                <a:cubicBezTo>
                  <a:pt x="5834459" y="2302244"/>
                  <a:pt x="5582377" y="2292742"/>
                  <a:pt x="5383363" y="2327918"/>
                </a:cubicBezTo>
                <a:cubicBezTo>
                  <a:pt x="5184350" y="2363094"/>
                  <a:pt x="5034692" y="2318177"/>
                  <a:pt x="4944692" y="2327918"/>
                </a:cubicBezTo>
                <a:cubicBezTo>
                  <a:pt x="4854692" y="2337659"/>
                  <a:pt x="4571991" y="2347665"/>
                  <a:pt x="4434000" y="2327918"/>
                </a:cubicBezTo>
                <a:cubicBezTo>
                  <a:pt x="4296009" y="2308171"/>
                  <a:pt x="3940237" y="2335947"/>
                  <a:pt x="3779266" y="2327918"/>
                </a:cubicBezTo>
                <a:cubicBezTo>
                  <a:pt x="3618295" y="2319889"/>
                  <a:pt x="3465840" y="2345861"/>
                  <a:pt x="3196553" y="2327918"/>
                </a:cubicBezTo>
                <a:cubicBezTo>
                  <a:pt x="2927266" y="2309975"/>
                  <a:pt x="2633362" y="2309303"/>
                  <a:pt x="2469799" y="2327918"/>
                </a:cubicBezTo>
                <a:cubicBezTo>
                  <a:pt x="2306236" y="2346533"/>
                  <a:pt x="1935563" y="2343866"/>
                  <a:pt x="1743045" y="2327918"/>
                </a:cubicBezTo>
                <a:cubicBezTo>
                  <a:pt x="1550527" y="2311970"/>
                  <a:pt x="1341605" y="2315553"/>
                  <a:pt x="1232353" y="2327918"/>
                </a:cubicBezTo>
                <a:cubicBezTo>
                  <a:pt x="1123101" y="2340283"/>
                  <a:pt x="975710" y="2331353"/>
                  <a:pt x="793681" y="2327918"/>
                </a:cubicBezTo>
                <a:cubicBezTo>
                  <a:pt x="611652" y="2324483"/>
                  <a:pt x="460693" y="2340614"/>
                  <a:pt x="145495" y="2327918"/>
                </a:cubicBezTo>
                <a:close/>
                <a:moveTo>
                  <a:pt x="581980" y="145495"/>
                </a:moveTo>
                <a:cubicBezTo>
                  <a:pt x="581210" y="238526"/>
                  <a:pt x="522488" y="300917"/>
                  <a:pt x="436485" y="290990"/>
                </a:cubicBezTo>
                <a:cubicBezTo>
                  <a:pt x="400965" y="297193"/>
                  <a:pt x="359607" y="266172"/>
                  <a:pt x="363738" y="218243"/>
                </a:cubicBezTo>
                <a:cubicBezTo>
                  <a:pt x="354840" y="178188"/>
                  <a:pt x="397777" y="140966"/>
                  <a:pt x="436485" y="145496"/>
                </a:cubicBezTo>
                <a:cubicBezTo>
                  <a:pt x="494095" y="147603"/>
                  <a:pt x="523588" y="139365"/>
                  <a:pt x="581980" y="145495"/>
                </a:cubicBezTo>
                <a:close/>
              </a:path>
              <a:path w="7784049" h="2327918" fill="darkenLess" stroke="0" extrusionOk="0">
                <a:moveTo>
                  <a:pt x="581980" y="145495"/>
                </a:moveTo>
                <a:cubicBezTo>
                  <a:pt x="571890" y="227574"/>
                  <a:pt x="530238" y="293717"/>
                  <a:pt x="436485" y="290990"/>
                </a:cubicBezTo>
                <a:cubicBezTo>
                  <a:pt x="390941" y="293198"/>
                  <a:pt x="355433" y="263315"/>
                  <a:pt x="363738" y="218243"/>
                </a:cubicBezTo>
                <a:cubicBezTo>
                  <a:pt x="360856" y="179433"/>
                  <a:pt x="394054" y="154813"/>
                  <a:pt x="436485" y="145496"/>
                </a:cubicBezTo>
                <a:cubicBezTo>
                  <a:pt x="492672" y="139287"/>
                  <a:pt x="537361" y="145197"/>
                  <a:pt x="581980" y="145495"/>
                </a:cubicBezTo>
                <a:close/>
                <a:moveTo>
                  <a:pt x="290990" y="2182423"/>
                </a:moveTo>
                <a:cubicBezTo>
                  <a:pt x="287537" y="2262554"/>
                  <a:pt x="223525" y="2323210"/>
                  <a:pt x="145495" y="2327918"/>
                </a:cubicBezTo>
                <a:cubicBezTo>
                  <a:pt x="51546" y="2316121"/>
                  <a:pt x="19119" y="2263097"/>
                  <a:pt x="0" y="2182423"/>
                </a:cubicBezTo>
                <a:cubicBezTo>
                  <a:pt x="685" y="2099008"/>
                  <a:pt x="50209" y="2030466"/>
                  <a:pt x="145495" y="2036928"/>
                </a:cubicBezTo>
                <a:cubicBezTo>
                  <a:pt x="184215" y="2032979"/>
                  <a:pt x="220040" y="2070830"/>
                  <a:pt x="218242" y="2109675"/>
                </a:cubicBezTo>
                <a:cubicBezTo>
                  <a:pt x="215309" y="2146704"/>
                  <a:pt x="188986" y="2186223"/>
                  <a:pt x="145495" y="2182422"/>
                </a:cubicBezTo>
                <a:cubicBezTo>
                  <a:pt x="213193" y="2180215"/>
                  <a:pt x="253683" y="2179996"/>
                  <a:pt x="290990" y="2182423"/>
                </a:cubicBezTo>
                <a:close/>
              </a:path>
              <a:path w="7784049" h="2327918" fill="none" extrusionOk="0">
                <a:moveTo>
                  <a:pt x="290990" y="2036928"/>
                </a:moveTo>
                <a:cubicBezTo>
                  <a:pt x="296212" y="1854820"/>
                  <a:pt x="312607" y="1667624"/>
                  <a:pt x="290990" y="1387536"/>
                </a:cubicBezTo>
                <a:cubicBezTo>
                  <a:pt x="269373" y="1107448"/>
                  <a:pt x="309611" y="1037823"/>
                  <a:pt x="290990" y="813801"/>
                </a:cubicBezTo>
                <a:cubicBezTo>
                  <a:pt x="272369" y="589779"/>
                  <a:pt x="267588" y="464084"/>
                  <a:pt x="290990" y="145495"/>
                </a:cubicBezTo>
                <a:cubicBezTo>
                  <a:pt x="293878" y="53848"/>
                  <a:pt x="340897" y="4285"/>
                  <a:pt x="436485" y="0"/>
                </a:cubicBezTo>
                <a:cubicBezTo>
                  <a:pt x="704022" y="-11523"/>
                  <a:pt x="838789" y="-13391"/>
                  <a:pt x="1091219" y="0"/>
                </a:cubicBezTo>
                <a:cubicBezTo>
                  <a:pt x="1343649" y="13391"/>
                  <a:pt x="1626429" y="1795"/>
                  <a:pt x="1889993" y="0"/>
                </a:cubicBezTo>
                <a:cubicBezTo>
                  <a:pt x="2153557" y="-1795"/>
                  <a:pt x="2355745" y="-3172"/>
                  <a:pt x="2472706" y="0"/>
                </a:cubicBezTo>
                <a:cubicBezTo>
                  <a:pt x="2589667" y="3172"/>
                  <a:pt x="2766404" y="6874"/>
                  <a:pt x="2911378" y="0"/>
                </a:cubicBezTo>
                <a:cubicBezTo>
                  <a:pt x="3056352" y="-6874"/>
                  <a:pt x="3356293" y="20394"/>
                  <a:pt x="3494091" y="0"/>
                </a:cubicBezTo>
                <a:cubicBezTo>
                  <a:pt x="3631889" y="-20394"/>
                  <a:pt x="3781103" y="-1393"/>
                  <a:pt x="3932762" y="0"/>
                </a:cubicBezTo>
                <a:cubicBezTo>
                  <a:pt x="4084421" y="1393"/>
                  <a:pt x="4155294" y="8423"/>
                  <a:pt x="4371434" y="0"/>
                </a:cubicBezTo>
                <a:cubicBezTo>
                  <a:pt x="4587574" y="-8423"/>
                  <a:pt x="4757614" y="-8372"/>
                  <a:pt x="4954146" y="0"/>
                </a:cubicBezTo>
                <a:cubicBezTo>
                  <a:pt x="5150678" y="8372"/>
                  <a:pt x="5459699" y="20838"/>
                  <a:pt x="5752921" y="0"/>
                </a:cubicBezTo>
                <a:cubicBezTo>
                  <a:pt x="6046144" y="-20838"/>
                  <a:pt x="6264228" y="-27633"/>
                  <a:pt x="6407655" y="0"/>
                </a:cubicBezTo>
                <a:cubicBezTo>
                  <a:pt x="6551082" y="27633"/>
                  <a:pt x="6755563" y="17776"/>
                  <a:pt x="7062388" y="0"/>
                </a:cubicBezTo>
                <a:cubicBezTo>
                  <a:pt x="7369213" y="-17776"/>
                  <a:pt x="7474005" y="-178"/>
                  <a:pt x="7638554" y="0"/>
                </a:cubicBezTo>
                <a:cubicBezTo>
                  <a:pt x="7727306" y="2946"/>
                  <a:pt x="7785604" y="68144"/>
                  <a:pt x="7784049" y="145495"/>
                </a:cubicBezTo>
                <a:cubicBezTo>
                  <a:pt x="7793337" y="210409"/>
                  <a:pt x="7728531" y="274861"/>
                  <a:pt x="7638554" y="290990"/>
                </a:cubicBezTo>
                <a:cubicBezTo>
                  <a:pt x="7580717" y="297691"/>
                  <a:pt x="7563206" y="288836"/>
                  <a:pt x="7493059" y="290990"/>
                </a:cubicBezTo>
                <a:cubicBezTo>
                  <a:pt x="7506394" y="612464"/>
                  <a:pt x="7470009" y="666404"/>
                  <a:pt x="7493059" y="940382"/>
                </a:cubicBezTo>
                <a:cubicBezTo>
                  <a:pt x="7516109" y="1214360"/>
                  <a:pt x="7492150" y="1355959"/>
                  <a:pt x="7493059" y="1608688"/>
                </a:cubicBezTo>
                <a:cubicBezTo>
                  <a:pt x="7493968" y="1861417"/>
                  <a:pt x="7483435" y="2059882"/>
                  <a:pt x="7493059" y="2182423"/>
                </a:cubicBezTo>
                <a:cubicBezTo>
                  <a:pt x="7489739" y="2267848"/>
                  <a:pt x="7430668" y="2328208"/>
                  <a:pt x="7347564" y="2327918"/>
                </a:cubicBezTo>
                <a:cubicBezTo>
                  <a:pt x="7168075" y="2319023"/>
                  <a:pt x="6945725" y="2305011"/>
                  <a:pt x="6620810" y="2327918"/>
                </a:cubicBezTo>
                <a:cubicBezTo>
                  <a:pt x="6295895" y="2350825"/>
                  <a:pt x="6329508" y="2343266"/>
                  <a:pt x="6110118" y="2327918"/>
                </a:cubicBezTo>
                <a:cubicBezTo>
                  <a:pt x="5890728" y="2312570"/>
                  <a:pt x="5703203" y="2320497"/>
                  <a:pt x="5383363" y="2327918"/>
                </a:cubicBezTo>
                <a:cubicBezTo>
                  <a:pt x="5063524" y="2335339"/>
                  <a:pt x="4889812" y="2309821"/>
                  <a:pt x="4728630" y="2327918"/>
                </a:cubicBezTo>
                <a:cubicBezTo>
                  <a:pt x="4567448" y="2346015"/>
                  <a:pt x="4302548" y="2310291"/>
                  <a:pt x="3929855" y="2327918"/>
                </a:cubicBezTo>
                <a:cubicBezTo>
                  <a:pt x="3557162" y="2345545"/>
                  <a:pt x="3566031" y="2325181"/>
                  <a:pt x="3419163" y="2327918"/>
                </a:cubicBezTo>
                <a:cubicBezTo>
                  <a:pt x="3272295" y="2330655"/>
                  <a:pt x="3107869" y="2307929"/>
                  <a:pt x="2836450" y="2327918"/>
                </a:cubicBezTo>
                <a:cubicBezTo>
                  <a:pt x="2565031" y="2347907"/>
                  <a:pt x="2571955" y="2346900"/>
                  <a:pt x="2397778" y="2327918"/>
                </a:cubicBezTo>
                <a:cubicBezTo>
                  <a:pt x="2223601" y="2308936"/>
                  <a:pt x="1919882" y="2362271"/>
                  <a:pt x="1671024" y="2327918"/>
                </a:cubicBezTo>
                <a:cubicBezTo>
                  <a:pt x="1422166" y="2293565"/>
                  <a:pt x="1414249" y="2318409"/>
                  <a:pt x="1232353" y="2327918"/>
                </a:cubicBezTo>
                <a:cubicBezTo>
                  <a:pt x="1050457" y="2337427"/>
                  <a:pt x="1005494" y="2324721"/>
                  <a:pt x="793681" y="2327918"/>
                </a:cubicBezTo>
                <a:cubicBezTo>
                  <a:pt x="581868" y="2331115"/>
                  <a:pt x="441698" y="2355768"/>
                  <a:pt x="145495" y="2327918"/>
                </a:cubicBezTo>
                <a:cubicBezTo>
                  <a:pt x="67594" y="2319988"/>
                  <a:pt x="-186" y="2268654"/>
                  <a:pt x="0" y="2182423"/>
                </a:cubicBezTo>
                <a:cubicBezTo>
                  <a:pt x="-2152" y="2104419"/>
                  <a:pt x="66278" y="2054808"/>
                  <a:pt x="145495" y="2036928"/>
                </a:cubicBezTo>
                <a:cubicBezTo>
                  <a:pt x="184128" y="2038761"/>
                  <a:pt x="239186" y="2035914"/>
                  <a:pt x="290990" y="2036928"/>
                </a:cubicBezTo>
                <a:close/>
                <a:moveTo>
                  <a:pt x="436485" y="0"/>
                </a:moveTo>
                <a:cubicBezTo>
                  <a:pt x="515822" y="-3112"/>
                  <a:pt x="586948" y="56861"/>
                  <a:pt x="581980" y="145495"/>
                </a:cubicBezTo>
                <a:cubicBezTo>
                  <a:pt x="581907" y="217659"/>
                  <a:pt x="519382" y="299196"/>
                  <a:pt x="436485" y="290990"/>
                </a:cubicBezTo>
                <a:cubicBezTo>
                  <a:pt x="388559" y="290061"/>
                  <a:pt x="365773" y="258098"/>
                  <a:pt x="363738" y="218243"/>
                </a:cubicBezTo>
                <a:cubicBezTo>
                  <a:pt x="365054" y="180389"/>
                  <a:pt x="403141" y="140816"/>
                  <a:pt x="436485" y="145496"/>
                </a:cubicBezTo>
                <a:cubicBezTo>
                  <a:pt x="482686" y="144469"/>
                  <a:pt x="535771" y="152511"/>
                  <a:pt x="581980" y="145495"/>
                </a:cubicBezTo>
                <a:moveTo>
                  <a:pt x="7493059" y="290990"/>
                </a:moveTo>
                <a:cubicBezTo>
                  <a:pt x="7158961" y="305909"/>
                  <a:pt x="6970851" y="265073"/>
                  <a:pt x="6780987" y="290990"/>
                </a:cubicBezTo>
                <a:cubicBezTo>
                  <a:pt x="6591123" y="316907"/>
                  <a:pt x="6517297" y="305346"/>
                  <a:pt x="6351177" y="290990"/>
                </a:cubicBezTo>
                <a:cubicBezTo>
                  <a:pt x="6185057" y="276635"/>
                  <a:pt x="5994680" y="269949"/>
                  <a:pt x="5709670" y="290990"/>
                </a:cubicBezTo>
                <a:cubicBezTo>
                  <a:pt x="5424660" y="312031"/>
                  <a:pt x="5386629" y="309015"/>
                  <a:pt x="5279861" y="290990"/>
                </a:cubicBezTo>
                <a:cubicBezTo>
                  <a:pt x="5173093" y="272965"/>
                  <a:pt x="4778844" y="261086"/>
                  <a:pt x="4567788" y="290990"/>
                </a:cubicBezTo>
                <a:cubicBezTo>
                  <a:pt x="4356732" y="320894"/>
                  <a:pt x="4105395" y="292888"/>
                  <a:pt x="3926282" y="290990"/>
                </a:cubicBezTo>
                <a:cubicBezTo>
                  <a:pt x="3747169" y="289092"/>
                  <a:pt x="3442330" y="272109"/>
                  <a:pt x="3214209" y="290990"/>
                </a:cubicBezTo>
                <a:cubicBezTo>
                  <a:pt x="2986088" y="309871"/>
                  <a:pt x="2816682" y="294760"/>
                  <a:pt x="2643268" y="290990"/>
                </a:cubicBezTo>
                <a:cubicBezTo>
                  <a:pt x="2469854" y="287220"/>
                  <a:pt x="2135848" y="320014"/>
                  <a:pt x="2001761" y="290990"/>
                </a:cubicBezTo>
                <a:cubicBezTo>
                  <a:pt x="1867674" y="261966"/>
                  <a:pt x="1714508" y="268337"/>
                  <a:pt x="1501386" y="290990"/>
                </a:cubicBezTo>
                <a:cubicBezTo>
                  <a:pt x="1288265" y="313643"/>
                  <a:pt x="1158950" y="289560"/>
                  <a:pt x="1071577" y="290990"/>
                </a:cubicBezTo>
                <a:cubicBezTo>
                  <a:pt x="984204" y="292420"/>
                  <a:pt x="670182" y="273393"/>
                  <a:pt x="436485" y="290990"/>
                </a:cubicBezTo>
                <a:moveTo>
                  <a:pt x="145495" y="2036928"/>
                </a:moveTo>
                <a:cubicBezTo>
                  <a:pt x="187535" y="2027233"/>
                  <a:pt x="216141" y="2066349"/>
                  <a:pt x="218242" y="2109675"/>
                </a:cubicBezTo>
                <a:cubicBezTo>
                  <a:pt x="214913" y="2151490"/>
                  <a:pt x="180918" y="2187562"/>
                  <a:pt x="145495" y="2182422"/>
                </a:cubicBezTo>
                <a:cubicBezTo>
                  <a:pt x="209586" y="2180287"/>
                  <a:pt x="235757" y="2179965"/>
                  <a:pt x="290990" y="2182423"/>
                </a:cubicBezTo>
                <a:moveTo>
                  <a:pt x="145495" y="2327918"/>
                </a:moveTo>
                <a:cubicBezTo>
                  <a:pt x="219905" y="2317657"/>
                  <a:pt x="303995" y="2257380"/>
                  <a:pt x="290990" y="2182423"/>
                </a:cubicBezTo>
                <a:cubicBezTo>
                  <a:pt x="286655" y="2140771"/>
                  <a:pt x="286034" y="2093998"/>
                  <a:pt x="290990" y="2036928"/>
                </a:cubicBezTo>
              </a:path>
              <a:path w="7784049" h="2327918" fill="none" stroke="0" extrusionOk="0">
                <a:moveTo>
                  <a:pt x="290990" y="2036928"/>
                </a:moveTo>
                <a:cubicBezTo>
                  <a:pt x="263573" y="1831357"/>
                  <a:pt x="295666" y="1610839"/>
                  <a:pt x="290990" y="1444279"/>
                </a:cubicBezTo>
                <a:cubicBezTo>
                  <a:pt x="286314" y="1277719"/>
                  <a:pt x="308518" y="992643"/>
                  <a:pt x="290990" y="832716"/>
                </a:cubicBezTo>
                <a:cubicBezTo>
                  <a:pt x="273462" y="672789"/>
                  <a:pt x="306454" y="354205"/>
                  <a:pt x="290990" y="145495"/>
                </a:cubicBezTo>
                <a:cubicBezTo>
                  <a:pt x="274212" y="58526"/>
                  <a:pt x="360699" y="9445"/>
                  <a:pt x="436485" y="0"/>
                </a:cubicBezTo>
                <a:cubicBezTo>
                  <a:pt x="783193" y="-16675"/>
                  <a:pt x="975907" y="-30747"/>
                  <a:pt x="1235260" y="0"/>
                </a:cubicBezTo>
                <a:cubicBezTo>
                  <a:pt x="1494614" y="30747"/>
                  <a:pt x="1792583" y="-9377"/>
                  <a:pt x="1962014" y="0"/>
                </a:cubicBezTo>
                <a:cubicBezTo>
                  <a:pt x="2131445" y="9377"/>
                  <a:pt x="2440781" y="27888"/>
                  <a:pt x="2688768" y="0"/>
                </a:cubicBezTo>
                <a:cubicBezTo>
                  <a:pt x="2936755" y="-27888"/>
                  <a:pt x="2977740" y="-8967"/>
                  <a:pt x="3199461" y="0"/>
                </a:cubicBezTo>
                <a:cubicBezTo>
                  <a:pt x="3421182" y="8967"/>
                  <a:pt x="3591381" y="440"/>
                  <a:pt x="3926215" y="0"/>
                </a:cubicBezTo>
                <a:cubicBezTo>
                  <a:pt x="4261049" y="-440"/>
                  <a:pt x="4288943" y="11911"/>
                  <a:pt x="4508928" y="0"/>
                </a:cubicBezTo>
                <a:cubicBezTo>
                  <a:pt x="4728913" y="-11911"/>
                  <a:pt x="4900076" y="1543"/>
                  <a:pt x="5019620" y="0"/>
                </a:cubicBezTo>
                <a:cubicBezTo>
                  <a:pt x="5139164" y="-1543"/>
                  <a:pt x="5411262" y="-615"/>
                  <a:pt x="5530312" y="0"/>
                </a:cubicBezTo>
                <a:cubicBezTo>
                  <a:pt x="5649362" y="615"/>
                  <a:pt x="5934702" y="12975"/>
                  <a:pt x="6113025" y="0"/>
                </a:cubicBezTo>
                <a:cubicBezTo>
                  <a:pt x="6291348" y="-12975"/>
                  <a:pt x="6371137" y="-21790"/>
                  <a:pt x="6551696" y="0"/>
                </a:cubicBezTo>
                <a:cubicBezTo>
                  <a:pt x="6732255" y="21790"/>
                  <a:pt x="7374566" y="-11557"/>
                  <a:pt x="7638554" y="0"/>
                </a:cubicBezTo>
                <a:cubicBezTo>
                  <a:pt x="7734105" y="10538"/>
                  <a:pt x="7782315" y="74792"/>
                  <a:pt x="7784049" y="145495"/>
                </a:cubicBezTo>
                <a:cubicBezTo>
                  <a:pt x="7780892" y="230851"/>
                  <a:pt x="7712183" y="298569"/>
                  <a:pt x="7638554" y="290990"/>
                </a:cubicBezTo>
                <a:cubicBezTo>
                  <a:pt x="7602626" y="293222"/>
                  <a:pt x="7531284" y="291021"/>
                  <a:pt x="7493059" y="290990"/>
                </a:cubicBezTo>
                <a:cubicBezTo>
                  <a:pt x="7475904" y="466544"/>
                  <a:pt x="7508485" y="683871"/>
                  <a:pt x="7493059" y="864725"/>
                </a:cubicBezTo>
                <a:cubicBezTo>
                  <a:pt x="7477633" y="1045580"/>
                  <a:pt x="7462434" y="1310602"/>
                  <a:pt x="7493059" y="1514117"/>
                </a:cubicBezTo>
                <a:cubicBezTo>
                  <a:pt x="7523684" y="1717632"/>
                  <a:pt x="7461102" y="2006287"/>
                  <a:pt x="7493059" y="2182423"/>
                </a:cubicBezTo>
                <a:cubicBezTo>
                  <a:pt x="7485413" y="2255323"/>
                  <a:pt x="7417565" y="2310845"/>
                  <a:pt x="7347564" y="2327918"/>
                </a:cubicBezTo>
                <a:cubicBezTo>
                  <a:pt x="7093746" y="2306352"/>
                  <a:pt x="6958254" y="2303894"/>
                  <a:pt x="6692830" y="2327918"/>
                </a:cubicBezTo>
                <a:cubicBezTo>
                  <a:pt x="6427406" y="2351942"/>
                  <a:pt x="6359937" y="2303780"/>
                  <a:pt x="6110118" y="2327918"/>
                </a:cubicBezTo>
                <a:cubicBezTo>
                  <a:pt x="5860299" y="2352056"/>
                  <a:pt x="5780703" y="2346447"/>
                  <a:pt x="5671446" y="2327918"/>
                </a:cubicBezTo>
                <a:cubicBezTo>
                  <a:pt x="5562189" y="2309389"/>
                  <a:pt x="5372782" y="2337452"/>
                  <a:pt x="5088733" y="2327918"/>
                </a:cubicBezTo>
                <a:cubicBezTo>
                  <a:pt x="4804684" y="2318384"/>
                  <a:pt x="4624621" y="2345087"/>
                  <a:pt x="4506020" y="2327918"/>
                </a:cubicBezTo>
                <a:cubicBezTo>
                  <a:pt x="4387419" y="2310749"/>
                  <a:pt x="3939599" y="2318956"/>
                  <a:pt x="3707245" y="2327918"/>
                </a:cubicBezTo>
                <a:cubicBezTo>
                  <a:pt x="3474892" y="2336880"/>
                  <a:pt x="3109030" y="2308781"/>
                  <a:pt x="2908471" y="2327918"/>
                </a:cubicBezTo>
                <a:cubicBezTo>
                  <a:pt x="2707912" y="2347055"/>
                  <a:pt x="2549481" y="2331238"/>
                  <a:pt x="2253737" y="2327918"/>
                </a:cubicBezTo>
                <a:cubicBezTo>
                  <a:pt x="1957993" y="2324598"/>
                  <a:pt x="1881561" y="2325722"/>
                  <a:pt x="1599003" y="2327918"/>
                </a:cubicBezTo>
                <a:cubicBezTo>
                  <a:pt x="1316445" y="2330114"/>
                  <a:pt x="1242952" y="2305528"/>
                  <a:pt x="1088311" y="2327918"/>
                </a:cubicBezTo>
                <a:cubicBezTo>
                  <a:pt x="933670" y="2350308"/>
                  <a:pt x="398320" y="2349428"/>
                  <a:pt x="145495" y="2327918"/>
                </a:cubicBezTo>
                <a:cubicBezTo>
                  <a:pt x="66756" y="2344867"/>
                  <a:pt x="-14403" y="2270175"/>
                  <a:pt x="0" y="2182423"/>
                </a:cubicBezTo>
                <a:cubicBezTo>
                  <a:pt x="12834" y="2105988"/>
                  <a:pt x="67004" y="2028919"/>
                  <a:pt x="145495" y="2036928"/>
                </a:cubicBezTo>
                <a:cubicBezTo>
                  <a:pt x="186222" y="2043464"/>
                  <a:pt x="258629" y="2039757"/>
                  <a:pt x="290990" y="2036928"/>
                </a:cubicBezTo>
                <a:close/>
                <a:moveTo>
                  <a:pt x="436485" y="0"/>
                </a:moveTo>
                <a:cubicBezTo>
                  <a:pt x="522716" y="13682"/>
                  <a:pt x="577798" y="59740"/>
                  <a:pt x="581980" y="145495"/>
                </a:cubicBezTo>
                <a:cubicBezTo>
                  <a:pt x="578947" y="230949"/>
                  <a:pt x="514405" y="294120"/>
                  <a:pt x="436485" y="290990"/>
                </a:cubicBezTo>
                <a:cubicBezTo>
                  <a:pt x="389038" y="295814"/>
                  <a:pt x="362544" y="265963"/>
                  <a:pt x="363738" y="218243"/>
                </a:cubicBezTo>
                <a:cubicBezTo>
                  <a:pt x="358484" y="178499"/>
                  <a:pt x="400153" y="145816"/>
                  <a:pt x="436485" y="145496"/>
                </a:cubicBezTo>
                <a:cubicBezTo>
                  <a:pt x="478350" y="143175"/>
                  <a:pt x="545552" y="139092"/>
                  <a:pt x="581980" y="145495"/>
                </a:cubicBezTo>
                <a:moveTo>
                  <a:pt x="7493059" y="290990"/>
                </a:moveTo>
                <a:cubicBezTo>
                  <a:pt x="7148746" y="298030"/>
                  <a:pt x="7038222" y="315675"/>
                  <a:pt x="6780987" y="290990"/>
                </a:cubicBezTo>
                <a:cubicBezTo>
                  <a:pt x="6523752" y="266305"/>
                  <a:pt x="6358380" y="272465"/>
                  <a:pt x="6068914" y="290990"/>
                </a:cubicBezTo>
                <a:cubicBezTo>
                  <a:pt x="5779448" y="309515"/>
                  <a:pt x="5483706" y="273834"/>
                  <a:pt x="5286276" y="290990"/>
                </a:cubicBezTo>
                <a:cubicBezTo>
                  <a:pt x="5088846" y="308146"/>
                  <a:pt x="4936818" y="263948"/>
                  <a:pt x="4644769" y="290990"/>
                </a:cubicBezTo>
                <a:cubicBezTo>
                  <a:pt x="4352720" y="318032"/>
                  <a:pt x="4232184" y="272354"/>
                  <a:pt x="3862131" y="290990"/>
                </a:cubicBezTo>
                <a:cubicBezTo>
                  <a:pt x="3492078" y="309626"/>
                  <a:pt x="3618021" y="279260"/>
                  <a:pt x="3432321" y="290990"/>
                </a:cubicBezTo>
                <a:cubicBezTo>
                  <a:pt x="3246621" y="302721"/>
                  <a:pt x="2935355" y="277740"/>
                  <a:pt x="2649683" y="290990"/>
                </a:cubicBezTo>
                <a:cubicBezTo>
                  <a:pt x="2364011" y="304240"/>
                  <a:pt x="2284801" y="319232"/>
                  <a:pt x="2078742" y="290990"/>
                </a:cubicBezTo>
                <a:cubicBezTo>
                  <a:pt x="1872683" y="262748"/>
                  <a:pt x="1701307" y="307679"/>
                  <a:pt x="1437235" y="290990"/>
                </a:cubicBezTo>
                <a:cubicBezTo>
                  <a:pt x="1173163" y="274301"/>
                  <a:pt x="762912" y="313336"/>
                  <a:pt x="436485" y="290990"/>
                </a:cubicBezTo>
                <a:moveTo>
                  <a:pt x="145495" y="2036928"/>
                </a:moveTo>
                <a:cubicBezTo>
                  <a:pt x="180306" y="2041399"/>
                  <a:pt x="212288" y="2062173"/>
                  <a:pt x="218242" y="2109675"/>
                </a:cubicBezTo>
                <a:cubicBezTo>
                  <a:pt x="213973" y="2153300"/>
                  <a:pt x="181542" y="2179008"/>
                  <a:pt x="145495" y="2182422"/>
                </a:cubicBezTo>
                <a:cubicBezTo>
                  <a:pt x="185717" y="2184556"/>
                  <a:pt x="256425" y="2181315"/>
                  <a:pt x="290990" y="2182423"/>
                </a:cubicBezTo>
                <a:moveTo>
                  <a:pt x="145495" y="2327918"/>
                </a:moveTo>
                <a:cubicBezTo>
                  <a:pt x="236074" y="2330974"/>
                  <a:pt x="275502" y="2268170"/>
                  <a:pt x="290990" y="2182423"/>
                </a:cubicBezTo>
                <a:cubicBezTo>
                  <a:pt x="292708" y="2135358"/>
                  <a:pt x="287498" y="2071767"/>
                  <a:pt x="290990" y="2036928"/>
                </a:cubicBezTo>
              </a:path>
            </a:pathLst>
          </a:custGeom>
          <a:ln w="76200"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596351565">
                  <a:prstGeom prst="verticalScroll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Задание “Благотворительность”: Участники узнают о способах помогать другим, даже с небольшим бюджетом, и о важности добрых дел.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Побеждает: Команда, предложившая самые оригинальные, эффективные и реалистичные способы оказания помощи нуждающимся, не требующие значительных финансовых затрат.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017812" y="65786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Станция «</a:t>
            </a:r>
            <a:r>
              <a:rPr lang="ru-RU" sz="48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Тайны денежного прошлого</a:t>
            </a: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»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017812" y="2568540"/>
            <a:ext cx="55206" cy="4038358"/>
          </a:xfrm>
          <a:prstGeom prst="roundRect">
            <a:avLst>
              <a:gd name="adj" fmla="val 111628"/>
            </a:avLst>
          </a:prstGeom>
          <a:solidFill>
            <a:srgbClr val="585F6B"/>
          </a:solidFill>
          <a:ln/>
        </p:spPr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7257723" y="3535323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585F6B"/>
          </a:solidFill>
          <a:ln/>
        </p:spPr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hape 3"/>
          <p:cNvSpPr/>
          <p:nvPr/>
        </p:nvSpPr>
        <p:spPr>
          <a:xfrm>
            <a:off x="6777901" y="3295412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F4652"/>
          </a:solidFill>
          <a:ln/>
        </p:spPr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6862971" y="3337917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1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8236570" y="2895719"/>
            <a:ext cx="616719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7280278" y="5507385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585F6B"/>
          </a:solidFill>
          <a:ln/>
        </p:spPr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777901" y="5292809"/>
            <a:ext cx="510302" cy="510302"/>
          </a:xfrm>
          <a:prstGeom prst="roundRect">
            <a:avLst>
              <a:gd name="adj" fmla="val 6667"/>
            </a:avLst>
          </a:prstGeom>
          <a:solidFill>
            <a:srgbClr val="3F4652"/>
          </a:solidFill>
          <a:ln/>
        </p:spPr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6862971" y="5355710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2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8236569" y="4785215"/>
            <a:ext cx="616719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 descr="Изображение выглядит как в помещении, одежда, человек, стул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4365A857-4B53-CDC3-B1B4-AE456B668D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7825" r="24676"/>
          <a:stretch/>
        </p:blipFill>
        <p:spPr>
          <a:xfrm>
            <a:off x="-658998" y="0"/>
            <a:ext cx="6842760" cy="8229600"/>
          </a:xfrm>
          <a:prstGeom prst="rect">
            <a:avLst/>
          </a:prstGeom>
        </p:spPr>
      </p:pic>
      <p:pic>
        <p:nvPicPr>
          <p:cNvPr id="1028" name="Picture 4" descr="Рубль ">
            <a:extLst>
              <a:ext uri="{FF2B5EF4-FFF2-40B4-BE49-F238E27FC236}">
                <a16:creationId xmlns:a16="http://schemas.microsoft.com/office/drawing/2014/main" id="{93BB2422-4204-0C45-3C62-2332EB3F1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3171" y="6962135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F42E975-FEC7-0CBB-5F11-A55BF2B29C8E}"/>
              </a:ext>
            </a:extLst>
          </p:cNvPr>
          <p:cNvSpPr/>
          <p:nvPr/>
        </p:nvSpPr>
        <p:spPr>
          <a:xfrm>
            <a:off x="7938164" y="2786256"/>
            <a:ext cx="6465604" cy="1528612"/>
          </a:xfrm>
          <a:custGeom>
            <a:avLst/>
            <a:gdLst>
              <a:gd name="connsiteX0" fmla="*/ 0 w 6465604"/>
              <a:gd name="connsiteY0" fmla="*/ 254774 h 1528612"/>
              <a:gd name="connsiteX1" fmla="*/ 254774 w 6465604"/>
              <a:gd name="connsiteY1" fmla="*/ 0 h 1528612"/>
              <a:gd name="connsiteX2" fmla="*/ 850380 w 6465604"/>
              <a:gd name="connsiteY2" fmla="*/ 0 h 1528612"/>
              <a:gd name="connsiteX3" fmla="*/ 1505546 w 6465604"/>
              <a:gd name="connsiteY3" fmla="*/ 0 h 1528612"/>
              <a:gd name="connsiteX4" fmla="*/ 2220272 w 6465604"/>
              <a:gd name="connsiteY4" fmla="*/ 0 h 1528612"/>
              <a:gd name="connsiteX5" fmla="*/ 2934999 w 6465604"/>
              <a:gd name="connsiteY5" fmla="*/ 0 h 1528612"/>
              <a:gd name="connsiteX6" fmla="*/ 3351923 w 6465604"/>
              <a:gd name="connsiteY6" fmla="*/ 0 h 1528612"/>
              <a:gd name="connsiteX7" fmla="*/ 3828408 w 6465604"/>
              <a:gd name="connsiteY7" fmla="*/ 0 h 1528612"/>
              <a:gd name="connsiteX8" fmla="*/ 4304892 w 6465604"/>
              <a:gd name="connsiteY8" fmla="*/ 0 h 1528612"/>
              <a:gd name="connsiteX9" fmla="*/ 4960058 w 6465604"/>
              <a:gd name="connsiteY9" fmla="*/ 0 h 1528612"/>
              <a:gd name="connsiteX10" fmla="*/ 5555664 w 6465604"/>
              <a:gd name="connsiteY10" fmla="*/ 0 h 1528612"/>
              <a:gd name="connsiteX11" fmla="*/ 6210830 w 6465604"/>
              <a:gd name="connsiteY11" fmla="*/ 0 h 1528612"/>
              <a:gd name="connsiteX12" fmla="*/ 6465604 w 6465604"/>
              <a:gd name="connsiteY12" fmla="*/ 254774 h 1528612"/>
              <a:gd name="connsiteX13" fmla="*/ 6465604 w 6465604"/>
              <a:gd name="connsiteY13" fmla="*/ 784687 h 1528612"/>
              <a:gd name="connsiteX14" fmla="*/ 6465604 w 6465604"/>
              <a:gd name="connsiteY14" fmla="*/ 1273838 h 1528612"/>
              <a:gd name="connsiteX15" fmla="*/ 6210830 w 6465604"/>
              <a:gd name="connsiteY15" fmla="*/ 1528612 h 1528612"/>
              <a:gd name="connsiteX16" fmla="*/ 5734346 w 6465604"/>
              <a:gd name="connsiteY16" fmla="*/ 1528612 h 1528612"/>
              <a:gd name="connsiteX17" fmla="*/ 5317422 w 6465604"/>
              <a:gd name="connsiteY17" fmla="*/ 1528612 h 1528612"/>
              <a:gd name="connsiteX18" fmla="*/ 4602695 w 6465604"/>
              <a:gd name="connsiteY18" fmla="*/ 1528612 h 1528612"/>
              <a:gd name="connsiteX19" fmla="*/ 4066650 w 6465604"/>
              <a:gd name="connsiteY19" fmla="*/ 1528612 h 1528612"/>
              <a:gd name="connsiteX20" fmla="*/ 3411484 w 6465604"/>
              <a:gd name="connsiteY20" fmla="*/ 1528612 h 1528612"/>
              <a:gd name="connsiteX21" fmla="*/ 2696757 w 6465604"/>
              <a:gd name="connsiteY21" fmla="*/ 1528612 h 1528612"/>
              <a:gd name="connsiteX22" fmla="*/ 2041591 w 6465604"/>
              <a:gd name="connsiteY22" fmla="*/ 1528612 h 1528612"/>
              <a:gd name="connsiteX23" fmla="*/ 1505546 w 6465604"/>
              <a:gd name="connsiteY23" fmla="*/ 1528612 h 1528612"/>
              <a:gd name="connsiteX24" fmla="*/ 850380 w 6465604"/>
              <a:gd name="connsiteY24" fmla="*/ 1528612 h 1528612"/>
              <a:gd name="connsiteX25" fmla="*/ 254774 w 6465604"/>
              <a:gd name="connsiteY25" fmla="*/ 1528612 h 1528612"/>
              <a:gd name="connsiteX26" fmla="*/ 0 w 6465604"/>
              <a:gd name="connsiteY26" fmla="*/ 1273838 h 1528612"/>
              <a:gd name="connsiteX27" fmla="*/ 0 w 6465604"/>
              <a:gd name="connsiteY27" fmla="*/ 794878 h 1528612"/>
              <a:gd name="connsiteX28" fmla="*/ 0 w 6465604"/>
              <a:gd name="connsiteY28" fmla="*/ 254774 h 1528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465604" h="1528612" fill="none" extrusionOk="0">
                <a:moveTo>
                  <a:pt x="0" y="254774"/>
                </a:moveTo>
                <a:cubicBezTo>
                  <a:pt x="5107" y="110001"/>
                  <a:pt x="148987" y="19644"/>
                  <a:pt x="254774" y="0"/>
                </a:cubicBezTo>
                <a:cubicBezTo>
                  <a:pt x="439432" y="-48381"/>
                  <a:pt x="623771" y="48535"/>
                  <a:pt x="850380" y="0"/>
                </a:cubicBezTo>
                <a:cubicBezTo>
                  <a:pt x="1076989" y="-48535"/>
                  <a:pt x="1214678" y="34167"/>
                  <a:pt x="1505546" y="0"/>
                </a:cubicBezTo>
                <a:cubicBezTo>
                  <a:pt x="1796414" y="-34167"/>
                  <a:pt x="2033047" y="52455"/>
                  <a:pt x="2220272" y="0"/>
                </a:cubicBezTo>
                <a:cubicBezTo>
                  <a:pt x="2407497" y="-52455"/>
                  <a:pt x="2752125" y="25111"/>
                  <a:pt x="2934999" y="0"/>
                </a:cubicBezTo>
                <a:cubicBezTo>
                  <a:pt x="3117873" y="-25111"/>
                  <a:pt x="3256091" y="30839"/>
                  <a:pt x="3351923" y="0"/>
                </a:cubicBezTo>
                <a:cubicBezTo>
                  <a:pt x="3447755" y="-30839"/>
                  <a:pt x="3719471" y="3108"/>
                  <a:pt x="3828408" y="0"/>
                </a:cubicBezTo>
                <a:cubicBezTo>
                  <a:pt x="3937346" y="-3108"/>
                  <a:pt x="4177917" y="2484"/>
                  <a:pt x="4304892" y="0"/>
                </a:cubicBezTo>
                <a:cubicBezTo>
                  <a:pt x="4431867" y="-2484"/>
                  <a:pt x="4644205" y="58802"/>
                  <a:pt x="4960058" y="0"/>
                </a:cubicBezTo>
                <a:cubicBezTo>
                  <a:pt x="5275911" y="-58802"/>
                  <a:pt x="5277450" y="5027"/>
                  <a:pt x="5555664" y="0"/>
                </a:cubicBezTo>
                <a:cubicBezTo>
                  <a:pt x="5833878" y="-5027"/>
                  <a:pt x="5892904" y="35415"/>
                  <a:pt x="6210830" y="0"/>
                </a:cubicBezTo>
                <a:cubicBezTo>
                  <a:pt x="6385216" y="-848"/>
                  <a:pt x="6470316" y="114440"/>
                  <a:pt x="6465604" y="254774"/>
                </a:cubicBezTo>
                <a:cubicBezTo>
                  <a:pt x="6494107" y="478109"/>
                  <a:pt x="6415512" y="558740"/>
                  <a:pt x="6465604" y="784687"/>
                </a:cubicBezTo>
                <a:cubicBezTo>
                  <a:pt x="6515696" y="1010634"/>
                  <a:pt x="6458328" y="1073717"/>
                  <a:pt x="6465604" y="1273838"/>
                </a:cubicBezTo>
                <a:cubicBezTo>
                  <a:pt x="6478733" y="1413867"/>
                  <a:pt x="6330386" y="1512226"/>
                  <a:pt x="6210830" y="1528612"/>
                </a:cubicBezTo>
                <a:cubicBezTo>
                  <a:pt x="5988219" y="1571566"/>
                  <a:pt x="5872884" y="1494586"/>
                  <a:pt x="5734346" y="1528612"/>
                </a:cubicBezTo>
                <a:cubicBezTo>
                  <a:pt x="5595808" y="1562638"/>
                  <a:pt x="5460170" y="1486139"/>
                  <a:pt x="5317422" y="1528612"/>
                </a:cubicBezTo>
                <a:cubicBezTo>
                  <a:pt x="5174674" y="1571085"/>
                  <a:pt x="4752281" y="1483758"/>
                  <a:pt x="4602695" y="1528612"/>
                </a:cubicBezTo>
                <a:cubicBezTo>
                  <a:pt x="4453109" y="1573466"/>
                  <a:pt x="4328593" y="1516913"/>
                  <a:pt x="4066650" y="1528612"/>
                </a:cubicBezTo>
                <a:cubicBezTo>
                  <a:pt x="3804708" y="1540311"/>
                  <a:pt x="3705081" y="1462507"/>
                  <a:pt x="3411484" y="1528612"/>
                </a:cubicBezTo>
                <a:cubicBezTo>
                  <a:pt x="3117887" y="1594717"/>
                  <a:pt x="3017685" y="1442948"/>
                  <a:pt x="2696757" y="1528612"/>
                </a:cubicBezTo>
                <a:cubicBezTo>
                  <a:pt x="2375829" y="1614276"/>
                  <a:pt x="2205566" y="1514304"/>
                  <a:pt x="2041591" y="1528612"/>
                </a:cubicBezTo>
                <a:cubicBezTo>
                  <a:pt x="1877616" y="1542920"/>
                  <a:pt x="1739901" y="1520380"/>
                  <a:pt x="1505546" y="1528612"/>
                </a:cubicBezTo>
                <a:cubicBezTo>
                  <a:pt x="1271192" y="1536844"/>
                  <a:pt x="1130653" y="1469678"/>
                  <a:pt x="850380" y="1528612"/>
                </a:cubicBezTo>
                <a:cubicBezTo>
                  <a:pt x="570107" y="1587546"/>
                  <a:pt x="480664" y="1485248"/>
                  <a:pt x="254774" y="1528612"/>
                </a:cubicBezTo>
                <a:cubicBezTo>
                  <a:pt x="76342" y="1545564"/>
                  <a:pt x="19487" y="1405168"/>
                  <a:pt x="0" y="1273838"/>
                </a:cubicBezTo>
                <a:cubicBezTo>
                  <a:pt x="-54980" y="1065580"/>
                  <a:pt x="11167" y="1028465"/>
                  <a:pt x="0" y="794878"/>
                </a:cubicBezTo>
                <a:cubicBezTo>
                  <a:pt x="-11167" y="561291"/>
                  <a:pt x="23688" y="379330"/>
                  <a:pt x="0" y="254774"/>
                </a:cubicBezTo>
                <a:close/>
              </a:path>
              <a:path w="6465604" h="1528612" stroke="0" extrusionOk="0">
                <a:moveTo>
                  <a:pt x="0" y="254774"/>
                </a:moveTo>
                <a:cubicBezTo>
                  <a:pt x="23725" y="117377"/>
                  <a:pt x="126991" y="21155"/>
                  <a:pt x="254774" y="0"/>
                </a:cubicBezTo>
                <a:cubicBezTo>
                  <a:pt x="366172" y="-12731"/>
                  <a:pt x="585358" y="21187"/>
                  <a:pt x="671698" y="0"/>
                </a:cubicBezTo>
                <a:cubicBezTo>
                  <a:pt x="758038" y="-21187"/>
                  <a:pt x="1149252" y="11257"/>
                  <a:pt x="1326864" y="0"/>
                </a:cubicBezTo>
                <a:cubicBezTo>
                  <a:pt x="1504476" y="-11257"/>
                  <a:pt x="1775106" y="58959"/>
                  <a:pt x="1982030" y="0"/>
                </a:cubicBezTo>
                <a:cubicBezTo>
                  <a:pt x="2188954" y="-58959"/>
                  <a:pt x="2381697" y="27998"/>
                  <a:pt x="2637196" y="0"/>
                </a:cubicBezTo>
                <a:cubicBezTo>
                  <a:pt x="2892695" y="-27998"/>
                  <a:pt x="3072818" y="64526"/>
                  <a:pt x="3351923" y="0"/>
                </a:cubicBezTo>
                <a:cubicBezTo>
                  <a:pt x="3631028" y="-64526"/>
                  <a:pt x="3854432" y="16901"/>
                  <a:pt x="4066650" y="0"/>
                </a:cubicBezTo>
                <a:cubicBezTo>
                  <a:pt x="4278868" y="-16901"/>
                  <a:pt x="4321714" y="48216"/>
                  <a:pt x="4483574" y="0"/>
                </a:cubicBezTo>
                <a:cubicBezTo>
                  <a:pt x="4645434" y="-48216"/>
                  <a:pt x="4778685" y="50783"/>
                  <a:pt x="4960058" y="0"/>
                </a:cubicBezTo>
                <a:cubicBezTo>
                  <a:pt x="5141431" y="-50783"/>
                  <a:pt x="5482745" y="45850"/>
                  <a:pt x="5615224" y="0"/>
                </a:cubicBezTo>
                <a:cubicBezTo>
                  <a:pt x="5747703" y="-45850"/>
                  <a:pt x="6054590" y="5579"/>
                  <a:pt x="6210830" y="0"/>
                </a:cubicBezTo>
                <a:cubicBezTo>
                  <a:pt x="6349277" y="7129"/>
                  <a:pt x="6438557" y="107501"/>
                  <a:pt x="6465604" y="254774"/>
                </a:cubicBezTo>
                <a:cubicBezTo>
                  <a:pt x="6485633" y="414729"/>
                  <a:pt x="6442707" y="527302"/>
                  <a:pt x="6465604" y="733734"/>
                </a:cubicBezTo>
                <a:cubicBezTo>
                  <a:pt x="6488501" y="940166"/>
                  <a:pt x="6456842" y="1140653"/>
                  <a:pt x="6465604" y="1273838"/>
                </a:cubicBezTo>
                <a:cubicBezTo>
                  <a:pt x="6438907" y="1384935"/>
                  <a:pt x="6341030" y="1567533"/>
                  <a:pt x="6210830" y="1528612"/>
                </a:cubicBezTo>
                <a:cubicBezTo>
                  <a:pt x="6005823" y="1552280"/>
                  <a:pt x="5905144" y="1484168"/>
                  <a:pt x="5793906" y="1528612"/>
                </a:cubicBezTo>
                <a:cubicBezTo>
                  <a:pt x="5682668" y="1573056"/>
                  <a:pt x="5369008" y="1468996"/>
                  <a:pt x="5257861" y="1528612"/>
                </a:cubicBezTo>
                <a:cubicBezTo>
                  <a:pt x="5146714" y="1588228"/>
                  <a:pt x="4899364" y="1472965"/>
                  <a:pt x="4781377" y="1528612"/>
                </a:cubicBezTo>
                <a:cubicBezTo>
                  <a:pt x="4663390" y="1584259"/>
                  <a:pt x="4420706" y="1522865"/>
                  <a:pt x="4245332" y="1528612"/>
                </a:cubicBezTo>
                <a:cubicBezTo>
                  <a:pt x="4069958" y="1534359"/>
                  <a:pt x="3922499" y="1501059"/>
                  <a:pt x="3709286" y="1528612"/>
                </a:cubicBezTo>
                <a:cubicBezTo>
                  <a:pt x="3496073" y="1556165"/>
                  <a:pt x="3334033" y="1517707"/>
                  <a:pt x="2994560" y="1528612"/>
                </a:cubicBezTo>
                <a:cubicBezTo>
                  <a:pt x="2655087" y="1539517"/>
                  <a:pt x="2705697" y="1472884"/>
                  <a:pt x="2518075" y="1528612"/>
                </a:cubicBezTo>
                <a:cubicBezTo>
                  <a:pt x="2330454" y="1584340"/>
                  <a:pt x="2254883" y="1480029"/>
                  <a:pt x="2041591" y="1528612"/>
                </a:cubicBezTo>
                <a:cubicBezTo>
                  <a:pt x="1828299" y="1577195"/>
                  <a:pt x="1689051" y="1462906"/>
                  <a:pt x="1386425" y="1528612"/>
                </a:cubicBezTo>
                <a:cubicBezTo>
                  <a:pt x="1083799" y="1594318"/>
                  <a:pt x="606959" y="1475152"/>
                  <a:pt x="254774" y="1528612"/>
                </a:cubicBezTo>
                <a:cubicBezTo>
                  <a:pt x="134380" y="1507834"/>
                  <a:pt x="-15077" y="1436044"/>
                  <a:pt x="0" y="1273838"/>
                </a:cubicBezTo>
                <a:cubicBezTo>
                  <a:pt x="-55715" y="1048198"/>
                  <a:pt x="13001" y="963321"/>
                  <a:pt x="0" y="743925"/>
                </a:cubicBezTo>
                <a:cubicBezTo>
                  <a:pt x="-13001" y="524529"/>
                  <a:pt x="45238" y="434808"/>
                  <a:pt x="0" y="254774"/>
                </a:cubicBezTo>
                <a:close/>
              </a:path>
            </a:pathLst>
          </a:custGeom>
          <a:ln w="76200">
            <a:extLst>
              <a:ext uri="{C807C97D-BFC1-408E-A445-0C87EB9F89A2}">
                <ask:lineSketchStyleProps xmlns:ask="http://schemas.microsoft.com/office/drawing/2018/sketchyshapes" sd="888366472">
                  <a:prstGeom prst="round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Задание</a:t>
            </a: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1: “</a:t>
            </a: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Назад в прошлое</a:t>
            </a: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” –</a:t>
            </a: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попадая на данную станцию</a:t>
            </a: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и</a:t>
            </a: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г</a:t>
            </a: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рокам </a:t>
            </a: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предстоит узнать</a:t>
            </a: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о </a:t>
            </a: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 разных видах денег</a:t>
            </a: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которые существовали раньше в истории</a:t>
            </a: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от куска «Золота» до</a:t>
            </a: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цифровых валют и денег.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Блок-схема: альтернативный процесс 14">
            <a:extLst>
              <a:ext uri="{FF2B5EF4-FFF2-40B4-BE49-F238E27FC236}">
                <a16:creationId xmlns:a16="http://schemas.microsoft.com/office/drawing/2014/main" id="{0D274B98-29C5-4BDF-B8AF-2BDB0C87843A}"/>
              </a:ext>
            </a:extLst>
          </p:cNvPr>
          <p:cNvSpPr/>
          <p:nvPr/>
        </p:nvSpPr>
        <p:spPr>
          <a:xfrm>
            <a:off x="7938164" y="4571675"/>
            <a:ext cx="6465605" cy="2060019"/>
          </a:xfrm>
          <a:custGeom>
            <a:avLst/>
            <a:gdLst>
              <a:gd name="connsiteX0" fmla="*/ 0 w 6465605"/>
              <a:gd name="connsiteY0" fmla="*/ 343337 h 2060019"/>
              <a:gd name="connsiteX1" fmla="*/ 343337 w 6465605"/>
              <a:gd name="connsiteY1" fmla="*/ 0 h 2060019"/>
              <a:gd name="connsiteX2" fmla="*/ 747862 w 6465605"/>
              <a:gd name="connsiteY2" fmla="*/ 0 h 2060019"/>
              <a:gd name="connsiteX3" fmla="*/ 1383545 w 6465605"/>
              <a:gd name="connsiteY3" fmla="*/ 0 h 2060019"/>
              <a:gd name="connsiteX4" fmla="*/ 2019227 w 6465605"/>
              <a:gd name="connsiteY4" fmla="*/ 0 h 2060019"/>
              <a:gd name="connsiteX5" fmla="*/ 2481542 w 6465605"/>
              <a:gd name="connsiteY5" fmla="*/ 0 h 2060019"/>
              <a:gd name="connsiteX6" fmla="*/ 3117224 w 6465605"/>
              <a:gd name="connsiteY6" fmla="*/ 0 h 2060019"/>
              <a:gd name="connsiteX7" fmla="*/ 3752907 w 6465605"/>
              <a:gd name="connsiteY7" fmla="*/ 0 h 2060019"/>
              <a:gd name="connsiteX8" fmla="*/ 4446379 w 6465605"/>
              <a:gd name="connsiteY8" fmla="*/ 0 h 2060019"/>
              <a:gd name="connsiteX9" fmla="*/ 5082061 w 6465605"/>
              <a:gd name="connsiteY9" fmla="*/ 0 h 2060019"/>
              <a:gd name="connsiteX10" fmla="*/ 6122269 w 6465605"/>
              <a:gd name="connsiteY10" fmla="*/ 0 h 2060019"/>
              <a:gd name="connsiteX11" fmla="*/ 6465606 w 6465605"/>
              <a:gd name="connsiteY11" fmla="*/ 343337 h 2060019"/>
              <a:gd name="connsiteX12" fmla="*/ 6465605 w 6465605"/>
              <a:gd name="connsiteY12" fmla="*/ 1716683 h 2060019"/>
              <a:gd name="connsiteX13" fmla="*/ 6122268 w 6465605"/>
              <a:gd name="connsiteY13" fmla="*/ 2060020 h 2060019"/>
              <a:gd name="connsiteX14" fmla="*/ 5602164 w 6465605"/>
              <a:gd name="connsiteY14" fmla="*/ 2060020 h 2060019"/>
              <a:gd name="connsiteX15" fmla="*/ 5139850 w 6465605"/>
              <a:gd name="connsiteY15" fmla="*/ 2060020 h 2060019"/>
              <a:gd name="connsiteX16" fmla="*/ 4735325 w 6465605"/>
              <a:gd name="connsiteY16" fmla="*/ 2060020 h 2060019"/>
              <a:gd name="connsiteX17" fmla="*/ 4157431 w 6465605"/>
              <a:gd name="connsiteY17" fmla="*/ 2060020 h 2060019"/>
              <a:gd name="connsiteX18" fmla="*/ 3521749 w 6465605"/>
              <a:gd name="connsiteY18" fmla="*/ 2060020 h 2060019"/>
              <a:gd name="connsiteX19" fmla="*/ 2943856 w 6465605"/>
              <a:gd name="connsiteY19" fmla="*/ 2060019 h 2060019"/>
              <a:gd name="connsiteX20" fmla="*/ 2423752 w 6465605"/>
              <a:gd name="connsiteY20" fmla="*/ 2060019 h 2060019"/>
              <a:gd name="connsiteX21" fmla="*/ 1730280 w 6465605"/>
              <a:gd name="connsiteY21" fmla="*/ 2060019 h 2060019"/>
              <a:gd name="connsiteX22" fmla="*/ 1210177 w 6465605"/>
              <a:gd name="connsiteY22" fmla="*/ 2060019 h 2060019"/>
              <a:gd name="connsiteX23" fmla="*/ 343337 w 6465605"/>
              <a:gd name="connsiteY23" fmla="*/ 2060019 h 2060019"/>
              <a:gd name="connsiteX24" fmla="*/ 0 w 6465605"/>
              <a:gd name="connsiteY24" fmla="*/ 1716682 h 2060019"/>
              <a:gd name="connsiteX25" fmla="*/ 0 w 6465605"/>
              <a:gd name="connsiteY25" fmla="*/ 1245167 h 2060019"/>
              <a:gd name="connsiteX26" fmla="*/ 0 w 6465605"/>
              <a:gd name="connsiteY26" fmla="*/ 801119 h 2060019"/>
              <a:gd name="connsiteX27" fmla="*/ 0 w 6465605"/>
              <a:gd name="connsiteY27" fmla="*/ 343337 h 2060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465605" h="2060019" fill="none" extrusionOk="0">
                <a:moveTo>
                  <a:pt x="0" y="343337"/>
                </a:moveTo>
                <a:cubicBezTo>
                  <a:pt x="9951" y="153957"/>
                  <a:pt x="192478" y="24424"/>
                  <a:pt x="343337" y="0"/>
                </a:cubicBezTo>
                <a:cubicBezTo>
                  <a:pt x="437641" y="-406"/>
                  <a:pt x="657020" y="3656"/>
                  <a:pt x="747862" y="0"/>
                </a:cubicBezTo>
                <a:cubicBezTo>
                  <a:pt x="838705" y="-3656"/>
                  <a:pt x="1238296" y="44026"/>
                  <a:pt x="1383545" y="0"/>
                </a:cubicBezTo>
                <a:cubicBezTo>
                  <a:pt x="1528794" y="-44026"/>
                  <a:pt x="1703659" y="17723"/>
                  <a:pt x="2019227" y="0"/>
                </a:cubicBezTo>
                <a:cubicBezTo>
                  <a:pt x="2334795" y="-17723"/>
                  <a:pt x="2256237" y="35036"/>
                  <a:pt x="2481542" y="0"/>
                </a:cubicBezTo>
                <a:cubicBezTo>
                  <a:pt x="2706847" y="-35036"/>
                  <a:pt x="2892229" y="68035"/>
                  <a:pt x="3117224" y="0"/>
                </a:cubicBezTo>
                <a:cubicBezTo>
                  <a:pt x="3342219" y="-68035"/>
                  <a:pt x="3549444" y="8113"/>
                  <a:pt x="3752907" y="0"/>
                </a:cubicBezTo>
                <a:cubicBezTo>
                  <a:pt x="3956370" y="-8113"/>
                  <a:pt x="4131367" y="9632"/>
                  <a:pt x="4446379" y="0"/>
                </a:cubicBezTo>
                <a:cubicBezTo>
                  <a:pt x="4761391" y="-9632"/>
                  <a:pt x="4844113" y="31108"/>
                  <a:pt x="5082061" y="0"/>
                </a:cubicBezTo>
                <a:cubicBezTo>
                  <a:pt x="5320009" y="-31108"/>
                  <a:pt x="5863258" y="47721"/>
                  <a:pt x="6122269" y="0"/>
                </a:cubicBezTo>
                <a:cubicBezTo>
                  <a:pt x="6307794" y="-12128"/>
                  <a:pt x="6454734" y="180133"/>
                  <a:pt x="6465606" y="343337"/>
                </a:cubicBezTo>
                <a:cubicBezTo>
                  <a:pt x="6494132" y="753371"/>
                  <a:pt x="6368278" y="1167151"/>
                  <a:pt x="6465605" y="1716683"/>
                </a:cubicBezTo>
                <a:cubicBezTo>
                  <a:pt x="6490375" y="1864455"/>
                  <a:pt x="6316152" y="2025777"/>
                  <a:pt x="6122268" y="2060020"/>
                </a:cubicBezTo>
                <a:cubicBezTo>
                  <a:pt x="6012764" y="2073187"/>
                  <a:pt x="5827214" y="2002499"/>
                  <a:pt x="5602164" y="2060020"/>
                </a:cubicBezTo>
                <a:cubicBezTo>
                  <a:pt x="5377114" y="2117541"/>
                  <a:pt x="5298996" y="2048879"/>
                  <a:pt x="5139850" y="2060020"/>
                </a:cubicBezTo>
                <a:cubicBezTo>
                  <a:pt x="4980704" y="2071161"/>
                  <a:pt x="4820518" y="2040031"/>
                  <a:pt x="4735325" y="2060020"/>
                </a:cubicBezTo>
                <a:cubicBezTo>
                  <a:pt x="4650133" y="2080009"/>
                  <a:pt x="4356067" y="2026992"/>
                  <a:pt x="4157431" y="2060020"/>
                </a:cubicBezTo>
                <a:cubicBezTo>
                  <a:pt x="3958795" y="2093048"/>
                  <a:pt x="3680539" y="2009465"/>
                  <a:pt x="3521749" y="2060020"/>
                </a:cubicBezTo>
                <a:cubicBezTo>
                  <a:pt x="3362959" y="2110575"/>
                  <a:pt x="3076330" y="2048057"/>
                  <a:pt x="2943856" y="2060019"/>
                </a:cubicBezTo>
                <a:cubicBezTo>
                  <a:pt x="2811382" y="2071981"/>
                  <a:pt x="2603447" y="2051917"/>
                  <a:pt x="2423752" y="2060019"/>
                </a:cubicBezTo>
                <a:cubicBezTo>
                  <a:pt x="2244057" y="2068121"/>
                  <a:pt x="1873769" y="2027858"/>
                  <a:pt x="1730280" y="2060019"/>
                </a:cubicBezTo>
                <a:cubicBezTo>
                  <a:pt x="1586791" y="2092180"/>
                  <a:pt x="1350070" y="2009261"/>
                  <a:pt x="1210177" y="2060019"/>
                </a:cubicBezTo>
                <a:cubicBezTo>
                  <a:pt x="1070284" y="2110777"/>
                  <a:pt x="617022" y="2039234"/>
                  <a:pt x="343337" y="2060019"/>
                </a:cubicBezTo>
                <a:cubicBezTo>
                  <a:pt x="148789" y="2060030"/>
                  <a:pt x="11488" y="1911457"/>
                  <a:pt x="0" y="1716682"/>
                </a:cubicBezTo>
                <a:cubicBezTo>
                  <a:pt x="-49016" y="1602115"/>
                  <a:pt x="40557" y="1353642"/>
                  <a:pt x="0" y="1245167"/>
                </a:cubicBezTo>
                <a:cubicBezTo>
                  <a:pt x="-40557" y="1136693"/>
                  <a:pt x="7314" y="986991"/>
                  <a:pt x="0" y="801119"/>
                </a:cubicBezTo>
                <a:cubicBezTo>
                  <a:pt x="-7314" y="615247"/>
                  <a:pt x="27182" y="540184"/>
                  <a:pt x="0" y="343337"/>
                </a:cubicBezTo>
                <a:close/>
              </a:path>
              <a:path w="6465605" h="2060019" stroke="0" extrusionOk="0">
                <a:moveTo>
                  <a:pt x="0" y="343337"/>
                </a:moveTo>
                <a:cubicBezTo>
                  <a:pt x="-4356" y="200805"/>
                  <a:pt x="157149" y="-14564"/>
                  <a:pt x="343337" y="0"/>
                </a:cubicBezTo>
                <a:cubicBezTo>
                  <a:pt x="475872" y="-47700"/>
                  <a:pt x="800706" y="54165"/>
                  <a:pt x="979020" y="0"/>
                </a:cubicBezTo>
                <a:cubicBezTo>
                  <a:pt x="1157334" y="-54165"/>
                  <a:pt x="1486056" y="77514"/>
                  <a:pt x="1672491" y="0"/>
                </a:cubicBezTo>
                <a:cubicBezTo>
                  <a:pt x="1858926" y="-77514"/>
                  <a:pt x="2041433" y="18958"/>
                  <a:pt x="2134806" y="0"/>
                </a:cubicBezTo>
                <a:cubicBezTo>
                  <a:pt x="2228180" y="-18958"/>
                  <a:pt x="2395791" y="27242"/>
                  <a:pt x="2539331" y="0"/>
                </a:cubicBezTo>
                <a:cubicBezTo>
                  <a:pt x="2682871" y="-27242"/>
                  <a:pt x="2831610" y="40970"/>
                  <a:pt x="2943856" y="0"/>
                </a:cubicBezTo>
                <a:cubicBezTo>
                  <a:pt x="3056103" y="-40970"/>
                  <a:pt x="3323696" y="10825"/>
                  <a:pt x="3579539" y="0"/>
                </a:cubicBezTo>
                <a:cubicBezTo>
                  <a:pt x="3835382" y="-10825"/>
                  <a:pt x="3912520" y="51596"/>
                  <a:pt x="4041853" y="0"/>
                </a:cubicBezTo>
                <a:cubicBezTo>
                  <a:pt x="4171186" y="-51596"/>
                  <a:pt x="4407964" y="29852"/>
                  <a:pt x="4504168" y="0"/>
                </a:cubicBezTo>
                <a:cubicBezTo>
                  <a:pt x="4600372" y="-29852"/>
                  <a:pt x="4908270" y="45993"/>
                  <a:pt x="5024272" y="0"/>
                </a:cubicBezTo>
                <a:cubicBezTo>
                  <a:pt x="5140274" y="-45993"/>
                  <a:pt x="5430460" y="6201"/>
                  <a:pt x="5544376" y="0"/>
                </a:cubicBezTo>
                <a:cubicBezTo>
                  <a:pt x="5658292" y="-6201"/>
                  <a:pt x="5966439" y="6379"/>
                  <a:pt x="6122269" y="0"/>
                </a:cubicBezTo>
                <a:cubicBezTo>
                  <a:pt x="6303168" y="-6900"/>
                  <a:pt x="6472902" y="104274"/>
                  <a:pt x="6465606" y="343337"/>
                </a:cubicBezTo>
                <a:cubicBezTo>
                  <a:pt x="6370692" y="727070"/>
                  <a:pt x="6451371" y="1235008"/>
                  <a:pt x="6465605" y="1716683"/>
                </a:cubicBezTo>
                <a:cubicBezTo>
                  <a:pt x="6477626" y="1897837"/>
                  <a:pt x="6322178" y="2072550"/>
                  <a:pt x="6122268" y="2060020"/>
                </a:cubicBezTo>
                <a:cubicBezTo>
                  <a:pt x="5932298" y="2093263"/>
                  <a:pt x="5720453" y="2033774"/>
                  <a:pt x="5544375" y="2060020"/>
                </a:cubicBezTo>
                <a:cubicBezTo>
                  <a:pt x="5368297" y="2086266"/>
                  <a:pt x="5286271" y="2019677"/>
                  <a:pt x="5082060" y="2060020"/>
                </a:cubicBezTo>
                <a:cubicBezTo>
                  <a:pt x="4877849" y="2100363"/>
                  <a:pt x="4640854" y="2049303"/>
                  <a:pt x="4504167" y="2060020"/>
                </a:cubicBezTo>
                <a:cubicBezTo>
                  <a:pt x="4367480" y="2070737"/>
                  <a:pt x="4161038" y="2023909"/>
                  <a:pt x="4041853" y="2060020"/>
                </a:cubicBezTo>
                <a:cubicBezTo>
                  <a:pt x="3922668" y="2096131"/>
                  <a:pt x="3702738" y="2045921"/>
                  <a:pt x="3406170" y="2060020"/>
                </a:cubicBezTo>
                <a:cubicBezTo>
                  <a:pt x="3109602" y="2074119"/>
                  <a:pt x="2891381" y="1994958"/>
                  <a:pt x="2712699" y="2060019"/>
                </a:cubicBezTo>
                <a:cubicBezTo>
                  <a:pt x="2534017" y="2125080"/>
                  <a:pt x="2174296" y="2000597"/>
                  <a:pt x="2019227" y="2060019"/>
                </a:cubicBezTo>
                <a:cubicBezTo>
                  <a:pt x="1864158" y="2119441"/>
                  <a:pt x="1674179" y="2052489"/>
                  <a:pt x="1383545" y="2060019"/>
                </a:cubicBezTo>
                <a:cubicBezTo>
                  <a:pt x="1092911" y="2067549"/>
                  <a:pt x="587256" y="1997022"/>
                  <a:pt x="343337" y="2060019"/>
                </a:cubicBezTo>
                <a:cubicBezTo>
                  <a:pt x="150064" y="2039699"/>
                  <a:pt x="-35518" y="1917385"/>
                  <a:pt x="0" y="1716682"/>
                </a:cubicBezTo>
                <a:cubicBezTo>
                  <a:pt x="-315" y="1509231"/>
                  <a:pt x="36967" y="1331946"/>
                  <a:pt x="0" y="1231433"/>
                </a:cubicBezTo>
                <a:cubicBezTo>
                  <a:pt x="-36967" y="1130920"/>
                  <a:pt x="39689" y="923584"/>
                  <a:pt x="0" y="787385"/>
                </a:cubicBezTo>
                <a:cubicBezTo>
                  <a:pt x="-39689" y="651186"/>
                  <a:pt x="39997" y="542707"/>
                  <a:pt x="0" y="343337"/>
                </a:cubicBezTo>
                <a:close/>
              </a:path>
            </a:pathLst>
          </a:custGeom>
          <a:ln w="76200">
            <a:extLst>
              <a:ext uri="{C807C97D-BFC1-408E-A445-0C87EB9F89A2}">
                <ask:lineSketchStyleProps xmlns:ask="http://schemas.microsoft.com/office/drawing/2018/sketchyshapes" sd="1372275624">
                  <a:prstGeom prst="flowChartAlternateProcess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2: “Ч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то было раньше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?” – 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Участники должны разгадать 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загадки о том,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как люди раньше использовали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деньги в 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прошлом 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чтобы понять</a:t>
            </a:r>
            <a:r>
              <a:rPr lang="en-US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как сильно изменился мир, а также на основе истории придумать свои загадки.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Побеждает так команда, которая больше всего  придумала загадок за две минуты.</a:t>
            </a:r>
            <a:endParaRPr lang="en-US" dirty="0">
              <a:latin typeface="Times New Roman" panose="02020603050405020304" pitchFamily="18" charset="0"/>
              <a:ea typeface="Roboto" pitchFamily="34" charset="-122"/>
              <a:cs typeface="Times New Roman" panose="02020603050405020304" pitchFamily="18" charset="0"/>
            </a:endParaRPr>
          </a:p>
          <a:p>
            <a:pPr marL="449580" algn="just"/>
            <a:endParaRPr lang="en-US" dirty="0">
              <a:latin typeface="Times New Roman" panose="02020603050405020304" pitchFamily="18" charset="0"/>
              <a:ea typeface="Roboto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315200" y="55730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Станция «</a:t>
            </a:r>
            <a:r>
              <a:rPr lang="ru-RU" sz="4800" dirty="0">
                <a:latin typeface="Times New Roman" panose="02020603050405020304" pitchFamily="18" charset="0"/>
                <a:ea typeface="Instrument Sans Medium" pitchFamily="34" charset="-122"/>
                <a:cs typeface="Times New Roman" panose="02020603050405020304" pitchFamily="18" charset="0"/>
              </a:rPr>
              <a:t>Путешествие по валютам</a:t>
            </a: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»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25187" y="2566291"/>
            <a:ext cx="1134070" cy="176577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789432" y="2566291"/>
            <a:ext cx="608218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25187" y="4898564"/>
            <a:ext cx="1134070" cy="1905238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8789432" y="4611134"/>
            <a:ext cx="539603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Изображение выглядит как одежда, человек, в помещении, мебель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7181EA65-2ED3-B9B1-8229-C60EA836207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180" r="11304"/>
          <a:stretch/>
        </p:blipFill>
        <p:spPr>
          <a:xfrm>
            <a:off x="0" y="0"/>
            <a:ext cx="6626186" cy="8229600"/>
          </a:xfrm>
          <a:prstGeom prst="rect">
            <a:avLst/>
          </a:prstGeom>
        </p:spPr>
      </p:pic>
      <p:sp>
        <p:nvSpPr>
          <p:cNvPr id="2" name="Блок-схема: знак завершения 1">
            <a:extLst>
              <a:ext uri="{FF2B5EF4-FFF2-40B4-BE49-F238E27FC236}">
                <a16:creationId xmlns:a16="http://schemas.microsoft.com/office/drawing/2014/main" id="{3BAF6E8F-AC88-D0AF-9B84-917E5755D30F}"/>
              </a:ext>
            </a:extLst>
          </p:cNvPr>
          <p:cNvSpPr/>
          <p:nvPr/>
        </p:nvSpPr>
        <p:spPr>
          <a:xfrm>
            <a:off x="9459055" y="1900719"/>
            <a:ext cx="5097130" cy="2697887"/>
          </a:xfrm>
          <a:prstGeom prst="flowChartTerminator">
            <a:avLst/>
          </a:prstGeom>
          <a:ln w="76200"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Задание 1: “Обмен валюты” - Игроки учатся конвертировать деньги из одной валюты в другую, чтобы разобраться, как работает обменный курс.</a:t>
            </a: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 Побеждает та команда, которая больше всего получилось перевести валют. 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Блок-схема: знак завершения 10">
            <a:extLst>
              <a:ext uri="{FF2B5EF4-FFF2-40B4-BE49-F238E27FC236}">
                <a16:creationId xmlns:a16="http://schemas.microsoft.com/office/drawing/2014/main" id="{2825BB26-97E4-E36F-BF7C-966E88D88CBF}"/>
              </a:ext>
            </a:extLst>
          </p:cNvPr>
          <p:cNvSpPr/>
          <p:nvPr/>
        </p:nvSpPr>
        <p:spPr>
          <a:xfrm>
            <a:off x="9456322" y="4822201"/>
            <a:ext cx="5097130" cy="2850094"/>
          </a:xfrm>
          <a:prstGeom prst="flowChartTerminator">
            <a:avLst/>
          </a:prstGeom>
          <a:ln w="76200"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Задание 2: “Путешествие” - Участники должны составить план виртуального путешествия, учитывая стоимость билетов, проживания и питания в разных странах.</a:t>
            </a: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 Побеждает та команда, которая лучше всего составила 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б</a:t>
            </a:r>
            <a:r>
              <a:rPr lang="ru-RU" sz="1800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юджет на путешествия</a:t>
            </a:r>
            <a:r>
              <a:rPr lang="ru-RU" dirty="0">
                <a:latin typeface="Times New Roman" panose="02020603050405020304" pitchFamily="18" charset="0"/>
                <a:ea typeface="Roboto" pitchFamily="34" charset="-122"/>
                <a:cs typeface="Times New Roman" panose="02020603050405020304" pitchFamily="18" charset="0"/>
              </a:rPr>
              <a:t>.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E9E4E624-8458-958E-89FD-A7DDF57C60ED}"/>
              </a:ext>
            </a:extLst>
          </p:cNvPr>
          <p:cNvCxnSpPr>
            <a:cxnSpLocks/>
          </p:cNvCxnSpPr>
          <p:nvPr/>
        </p:nvCxnSpPr>
        <p:spPr>
          <a:xfrm>
            <a:off x="8449983" y="3406233"/>
            <a:ext cx="678897" cy="0"/>
          </a:xfrm>
          <a:prstGeom prst="straightConnector1">
            <a:avLst/>
          </a:prstGeom>
          <a:ln w="1143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3164199A-9F17-761D-A8D3-044D27ABF419}"/>
              </a:ext>
            </a:extLst>
          </p:cNvPr>
          <p:cNvCxnSpPr>
            <a:cxnSpLocks/>
          </p:cNvCxnSpPr>
          <p:nvPr/>
        </p:nvCxnSpPr>
        <p:spPr>
          <a:xfrm>
            <a:off x="8449983" y="5851183"/>
            <a:ext cx="678897" cy="0"/>
          </a:xfrm>
          <a:prstGeom prst="straightConnector1">
            <a:avLst/>
          </a:prstGeom>
          <a:ln w="1143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0" name="Picture 4" descr="Рубль ">
            <a:extLst>
              <a:ext uri="{FF2B5EF4-FFF2-40B4-BE49-F238E27FC236}">
                <a16:creationId xmlns:a16="http://schemas.microsoft.com/office/drawing/2014/main" id="{287341DB-B358-64F0-ED0E-ED0B2F067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00" y="70104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863510" y="652034"/>
            <a:ext cx="635138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Станция «Деньги счёт </a:t>
            </a:r>
            <a:endParaRPr lang="ru-RU" sz="4450" dirty="0">
              <a:latin typeface="Times New Roman" panose="02020603050405020304" pitchFamily="18" charset="0"/>
              <a:ea typeface="Roboto Slab" pitchFamily="34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latin typeface="Times New Roman" panose="02020603050405020304" pitchFamily="18" charset="0"/>
                <a:ea typeface="Roboto Slab" pitchFamily="34" charset="-122"/>
                <a:cs typeface="Times New Roman" panose="02020603050405020304" pitchFamily="18" charset="0"/>
              </a:rPr>
              <a:t>любят»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7863510" y="4863243"/>
            <a:ext cx="635138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 descr="Изображение выглядит как стена, в помещении, одежда, стул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A48EA5A0-4DA5-5EE2-4645-41E8A484F6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047"/>
          <a:stretch/>
        </p:blipFill>
        <p:spPr>
          <a:xfrm>
            <a:off x="0" y="0"/>
            <a:ext cx="6991350" cy="8229600"/>
          </a:xfrm>
          <a:prstGeom prst="rect">
            <a:avLst/>
          </a:prstGeom>
        </p:spPr>
      </p:pic>
      <p:pic>
        <p:nvPicPr>
          <p:cNvPr id="10244" name="Picture 4" descr="Рубль ">
            <a:extLst>
              <a:ext uri="{FF2B5EF4-FFF2-40B4-BE49-F238E27FC236}">
                <a16:creationId xmlns:a16="http://schemas.microsoft.com/office/drawing/2014/main" id="{EFC1A70D-BF0B-2533-E307-30DE481B4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5685" y="70104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араллелограмм 20">
            <a:extLst>
              <a:ext uri="{FF2B5EF4-FFF2-40B4-BE49-F238E27FC236}">
                <a16:creationId xmlns:a16="http://schemas.microsoft.com/office/drawing/2014/main" id="{B03CFF5D-3EAC-4AA2-0D9F-9D5844BA9AD9}"/>
              </a:ext>
            </a:extLst>
          </p:cNvPr>
          <p:cNvSpPr/>
          <p:nvPr/>
        </p:nvSpPr>
        <p:spPr>
          <a:xfrm>
            <a:off x="7509164" y="2831150"/>
            <a:ext cx="6991350" cy="3310570"/>
          </a:xfrm>
          <a:custGeom>
            <a:avLst/>
            <a:gdLst>
              <a:gd name="connsiteX0" fmla="*/ 0 w 6991350"/>
              <a:gd name="connsiteY0" fmla="*/ 3310570 h 3310570"/>
              <a:gd name="connsiteX1" fmla="*/ 154493 w 6991350"/>
              <a:gd name="connsiteY1" fmla="*/ 2692597 h 3310570"/>
              <a:gd name="connsiteX2" fmla="*/ 292434 w 6991350"/>
              <a:gd name="connsiteY2" fmla="*/ 2140835 h 3310570"/>
              <a:gd name="connsiteX3" fmla="*/ 446927 w 6991350"/>
              <a:gd name="connsiteY3" fmla="*/ 1522862 h 3310570"/>
              <a:gd name="connsiteX4" fmla="*/ 568315 w 6991350"/>
              <a:gd name="connsiteY4" fmla="*/ 1037312 h 3310570"/>
              <a:gd name="connsiteX5" fmla="*/ 827643 w 6991350"/>
              <a:gd name="connsiteY5" fmla="*/ 0 h 3310570"/>
              <a:gd name="connsiteX6" fmla="*/ 1203069 w 6991350"/>
              <a:gd name="connsiteY6" fmla="*/ 0 h 3310570"/>
              <a:gd name="connsiteX7" fmla="*/ 1763406 w 6991350"/>
              <a:gd name="connsiteY7" fmla="*/ 0 h 3310570"/>
              <a:gd name="connsiteX8" fmla="*/ 2262106 w 6991350"/>
              <a:gd name="connsiteY8" fmla="*/ 0 h 3310570"/>
              <a:gd name="connsiteX9" fmla="*/ 2637532 w 6991350"/>
              <a:gd name="connsiteY9" fmla="*/ 0 h 3310570"/>
              <a:gd name="connsiteX10" fmla="*/ 3321143 w 6991350"/>
              <a:gd name="connsiteY10" fmla="*/ 0 h 3310570"/>
              <a:gd name="connsiteX11" fmla="*/ 4004754 w 6991350"/>
              <a:gd name="connsiteY11" fmla="*/ 0 h 3310570"/>
              <a:gd name="connsiteX12" fmla="*/ 4565091 w 6991350"/>
              <a:gd name="connsiteY12" fmla="*/ 0 h 3310570"/>
              <a:gd name="connsiteX13" fmla="*/ 5248702 w 6991350"/>
              <a:gd name="connsiteY13" fmla="*/ 0 h 3310570"/>
              <a:gd name="connsiteX14" fmla="*/ 5685765 w 6991350"/>
              <a:gd name="connsiteY14" fmla="*/ 0 h 3310570"/>
              <a:gd name="connsiteX15" fmla="*/ 6122828 w 6991350"/>
              <a:gd name="connsiteY15" fmla="*/ 0 h 3310570"/>
              <a:gd name="connsiteX16" fmla="*/ 6991350 w 6991350"/>
              <a:gd name="connsiteY16" fmla="*/ 0 h 3310570"/>
              <a:gd name="connsiteX17" fmla="*/ 6869963 w 6991350"/>
              <a:gd name="connsiteY17" fmla="*/ 485550 h 3310570"/>
              <a:gd name="connsiteX18" fmla="*/ 6723746 w 6991350"/>
              <a:gd name="connsiteY18" fmla="*/ 1070418 h 3310570"/>
              <a:gd name="connsiteX19" fmla="*/ 6610635 w 6991350"/>
              <a:gd name="connsiteY19" fmla="*/ 1522862 h 3310570"/>
              <a:gd name="connsiteX20" fmla="*/ 6472694 w 6991350"/>
              <a:gd name="connsiteY20" fmla="*/ 2074624 h 3310570"/>
              <a:gd name="connsiteX21" fmla="*/ 6351307 w 6991350"/>
              <a:gd name="connsiteY21" fmla="*/ 2560174 h 3310570"/>
              <a:gd name="connsiteX22" fmla="*/ 6163708 w 6991350"/>
              <a:gd name="connsiteY22" fmla="*/ 3310570 h 3310570"/>
              <a:gd name="connsiteX23" fmla="*/ 5665008 w 6991350"/>
              <a:gd name="connsiteY23" fmla="*/ 3310570 h 3310570"/>
              <a:gd name="connsiteX24" fmla="*/ 5166308 w 6991350"/>
              <a:gd name="connsiteY24" fmla="*/ 3310570 h 3310570"/>
              <a:gd name="connsiteX25" fmla="*/ 4605971 w 6991350"/>
              <a:gd name="connsiteY25" fmla="*/ 3310570 h 3310570"/>
              <a:gd name="connsiteX26" fmla="*/ 3922360 w 6991350"/>
              <a:gd name="connsiteY26" fmla="*/ 3310570 h 3310570"/>
              <a:gd name="connsiteX27" fmla="*/ 3485297 w 6991350"/>
              <a:gd name="connsiteY27" fmla="*/ 3310570 h 3310570"/>
              <a:gd name="connsiteX28" fmla="*/ 2863323 w 6991350"/>
              <a:gd name="connsiteY28" fmla="*/ 3310570 h 3310570"/>
              <a:gd name="connsiteX29" fmla="*/ 2302985 w 6991350"/>
              <a:gd name="connsiteY29" fmla="*/ 3310570 h 3310570"/>
              <a:gd name="connsiteX30" fmla="*/ 1619374 w 6991350"/>
              <a:gd name="connsiteY30" fmla="*/ 3310570 h 3310570"/>
              <a:gd name="connsiteX31" fmla="*/ 1182311 w 6991350"/>
              <a:gd name="connsiteY31" fmla="*/ 3310570 h 3310570"/>
              <a:gd name="connsiteX32" fmla="*/ 806885 w 6991350"/>
              <a:gd name="connsiteY32" fmla="*/ 3310570 h 3310570"/>
              <a:gd name="connsiteX33" fmla="*/ 0 w 6991350"/>
              <a:gd name="connsiteY33" fmla="*/ 3310570 h 3310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6991350" h="3310570" fill="none" extrusionOk="0">
                <a:moveTo>
                  <a:pt x="0" y="3310570"/>
                </a:moveTo>
                <a:cubicBezTo>
                  <a:pt x="30839" y="3118142"/>
                  <a:pt x="156970" y="2967145"/>
                  <a:pt x="154493" y="2692597"/>
                </a:cubicBezTo>
                <a:cubicBezTo>
                  <a:pt x="152017" y="2418049"/>
                  <a:pt x="272254" y="2268907"/>
                  <a:pt x="292434" y="2140835"/>
                </a:cubicBezTo>
                <a:cubicBezTo>
                  <a:pt x="312614" y="2012763"/>
                  <a:pt x="376158" y="1810490"/>
                  <a:pt x="446927" y="1522862"/>
                </a:cubicBezTo>
                <a:cubicBezTo>
                  <a:pt x="517696" y="1235234"/>
                  <a:pt x="564773" y="1255889"/>
                  <a:pt x="568315" y="1037312"/>
                </a:cubicBezTo>
                <a:cubicBezTo>
                  <a:pt x="571857" y="818735"/>
                  <a:pt x="764048" y="328005"/>
                  <a:pt x="827643" y="0"/>
                </a:cubicBezTo>
                <a:cubicBezTo>
                  <a:pt x="987495" y="-14701"/>
                  <a:pt x="1032981" y="17645"/>
                  <a:pt x="1203069" y="0"/>
                </a:cubicBezTo>
                <a:cubicBezTo>
                  <a:pt x="1373157" y="-17645"/>
                  <a:pt x="1560281" y="35528"/>
                  <a:pt x="1763406" y="0"/>
                </a:cubicBezTo>
                <a:cubicBezTo>
                  <a:pt x="1966531" y="-35528"/>
                  <a:pt x="2037245" y="44140"/>
                  <a:pt x="2262106" y="0"/>
                </a:cubicBezTo>
                <a:cubicBezTo>
                  <a:pt x="2486967" y="-44140"/>
                  <a:pt x="2539182" y="18593"/>
                  <a:pt x="2637532" y="0"/>
                </a:cubicBezTo>
                <a:cubicBezTo>
                  <a:pt x="2735882" y="-18593"/>
                  <a:pt x="2985026" y="34889"/>
                  <a:pt x="3321143" y="0"/>
                </a:cubicBezTo>
                <a:cubicBezTo>
                  <a:pt x="3657260" y="-34889"/>
                  <a:pt x="3678595" y="43190"/>
                  <a:pt x="4004754" y="0"/>
                </a:cubicBezTo>
                <a:cubicBezTo>
                  <a:pt x="4330913" y="-43190"/>
                  <a:pt x="4337597" y="58800"/>
                  <a:pt x="4565091" y="0"/>
                </a:cubicBezTo>
                <a:cubicBezTo>
                  <a:pt x="4792585" y="-58800"/>
                  <a:pt x="5089074" y="62903"/>
                  <a:pt x="5248702" y="0"/>
                </a:cubicBezTo>
                <a:cubicBezTo>
                  <a:pt x="5408330" y="-62903"/>
                  <a:pt x="5581467" y="27676"/>
                  <a:pt x="5685765" y="0"/>
                </a:cubicBezTo>
                <a:cubicBezTo>
                  <a:pt x="5790063" y="-27676"/>
                  <a:pt x="5975953" y="13369"/>
                  <a:pt x="6122828" y="0"/>
                </a:cubicBezTo>
                <a:cubicBezTo>
                  <a:pt x="6269703" y="-13369"/>
                  <a:pt x="6577401" y="96015"/>
                  <a:pt x="6991350" y="0"/>
                </a:cubicBezTo>
                <a:cubicBezTo>
                  <a:pt x="6989505" y="224448"/>
                  <a:pt x="6869613" y="261186"/>
                  <a:pt x="6869963" y="485550"/>
                </a:cubicBezTo>
                <a:cubicBezTo>
                  <a:pt x="6870313" y="709914"/>
                  <a:pt x="6766124" y="835801"/>
                  <a:pt x="6723746" y="1070418"/>
                </a:cubicBezTo>
                <a:cubicBezTo>
                  <a:pt x="6681368" y="1305035"/>
                  <a:pt x="6656476" y="1329446"/>
                  <a:pt x="6610635" y="1522862"/>
                </a:cubicBezTo>
                <a:cubicBezTo>
                  <a:pt x="6564794" y="1716278"/>
                  <a:pt x="6457773" y="1869970"/>
                  <a:pt x="6472694" y="2074624"/>
                </a:cubicBezTo>
                <a:cubicBezTo>
                  <a:pt x="6487616" y="2279278"/>
                  <a:pt x="6376471" y="2410271"/>
                  <a:pt x="6351307" y="2560174"/>
                </a:cubicBezTo>
                <a:cubicBezTo>
                  <a:pt x="6326143" y="2710077"/>
                  <a:pt x="6204357" y="2934492"/>
                  <a:pt x="6163708" y="3310570"/>
                </a:cubicBezTo>
                <a:cubicBezTo>
                  <a:pt x="5941641" y="3355163"/>
                  <a:pt x="5890225" y="3277821"/>
                  <a:pt x="5665008" y="3310570"/>
                </a:cubicBezTo>
                <a:cubicBezTo>
                  <a:pt x="5439791" y="3343319"/>
                  <a:pt x="5291421" y="3270872"/>
                  <a:pt x="5166308" y="3310570"/>
                </a:cubicBezTo>
                <a:cubicBezTo>
                  <a:pt x="5041195" y="3350268"/>
                  <a:pt x="4805964" y="3256417"/>
                  <a:pt x="4605971" y="3310570"/>
                </a:cubicBezTo>
                <a:cubicBezTo>
                  <a:pt x="4405978" y="3364723"/>
                  <a:pt x="4217655" y="3244495"/>
                  <a:pt x="3922360" y="3310570"/>
                </a:cubicBezTo>
                <a:cubicBezTo>
                  <a:pt x="3627065" y="3376645"/>
                  <a:pt x="3587132" y="3309317"/>
                  <a:pt x="3485297" y="3310570"/>
                </a:cubicBezTo>
                <a:cubicBezTo>
                  <a:pt x="3383462" y="3311823"/>
                  <a:pt x="3065849" y="3267800"/>
                  <a:pt x="2863323" y="3310570"/>
                </a:cubicBezTo>
                <a:cubicBezTo>
                  <a:pt x="2660797" y="3353340"/>
                  <a:pt x="2523565" y="3285192"/>
                  <a:pt x="2302985" y="3310570"/>
                </a:cubicBezTo>
                <a:cubicBezTo>
                  <a:pt x="2082405" y="3335948"/>
                  <a:pt x="1940981" y="3237249"/>
                  <a:pt x="1619374" y="3310570"/>
                </a:cubicBezTo>
                <a:cubicBezTo>
                  <a:pt x="1297767" y="3383891"/>
                  <a:pt x="1386382" y="3266550"/>
                  <a:pt x="1182311" y="3310570"/>
                </a:cubicBezTo>
                <a:cubicBezTo>
                  <a:pt x="978240" y="3354590"/>
                  <a:pt x="990458" y="3266557"/>
                  <a:pt x="806885" y="3310570"/>
                </a:cubicBezTo>
                <a:cubicBezTo>
                  <a:pt x="623312" y="3354583"/>
                  <a:pt x="261596" y="3222592"/>
                  <a:pt x="0" y="3310570"/>
                </a:cubicBezTo>
                <a:close/>
              </a:path>
              <a:path w="6991350" h="3310570" stroke="0" extrusionOk="0">
                <a:moveTo>
                  <a:pt x="0" y="3310570"/>
                </a:moveTo>
                <a:cubicBezTo>
                  <a:pt x="49527" y="3040810"/>
                  <a:pt x="184878" y="2867315"/>
                  <a:pt x="146217" y="2725703"/>
                </a:cubicBezTo>
                <a:cubicBezTo>
                  <a:pt x="107556" y="2584091"/>
                  <a:pt x="224280" y="2417209"/>
                  <a:pt x="275881" y="2207047"/>
                </a:cubicBezTo>
                <a:cubicBezTo>
                  <a:pt x="327482" y="1996885"/>
                  <a:pt x="420183" y="1816751"/>
                  <a:pt x="405545" y="1688391"/>
                </a:cubicBezTo>
                <a:cubicBezTo>
                  <a:pt x="390907" y="1560031"/>
                  <a:pt x="519362" y="1357482"/>
                  <a:pt x="518656" y="1235946"/>
                </a:cubicBezTo>
                <a:cubicBezTo>
                  <a:pt x="517950" y="1114410"/>
                  <a:pt x="635063" y="924099"/>
                  <a:pt x="656597" y="684184"/>
                </a:cubicBezTo>
                <a:cubicBezTo>
                  <a:pt x="678131" y="444269"/>
                  <a:pt x="802940" y="264157"/>
                  <a:pt x="827643" y="0"/>
                </a:cubicBezTo>
                <a:cubicBezTo>
                  <a:pt x="1058019" y="-14032"/>
                  <a:pt x="1192014" y="52668"/>
                  <a:pt x="1449617" y="0"/>
                </a:cubicBezTo>
                <a:cubicBezTo>
                  <a:pt x="1707220" y="-52668"/>
                  <a:pt x="1870676" y="31496"/>
                  <a:pt x="2071591" y="0"/>
                </a:cubicBezTo>
                <a:cubicBezTo>
                  <a:pt x="2272506" y="-31496"/>
                  <a:pt x="2484564" y="4531"/>
                  <a:pt x="2693565" y="0"/>
                </a:cubicBezTo>
                <a:cubicBezTo>
                  <a:pt x="2902566" y="-4531"/>
                  <a:pt x="2995905" y="55828"/>
                  <a:pt x="3192265" y="0"/>
                </a:cubicBezTo>
                <a:cubicBezTo>
                  <a:pt x="3388625" y="-55828"/>
                  <a:pt x="3519436" y="37184"/>
                  <a:pt x="3690965" y="0"/>
                </a:cubicBezTo>
                <a:cubicBezTo>
                  <a:pt x="3862494" y="-37184"/>
                  <a:pt x="4053528" y="29831"/>
                  <a:pt x="4251302" y="0"/>
                </a:cubicBezTo>
                <a:cubicBezTo>
                  <a:pt x="4449076" y="-29831"/>
                  <a:pt x="4577496" y="10774"/>
                  <a:pt x="4811639" y="0"/>
                </a:cubicBezTo>
                <a:cubicBezTo>
                  <a:pt x="5045782" y="-10774"/>
                  <a:pt x="5161522" y="23081"/>
                  <a:pt x="5310339" y="0"/>
                </a:cubicBezTo>
                <a:cubicBezTo>
                  <a:pt x="5459156" y="-23081"/>
                  <a:pt x="5639727" y="33755"/>
                  <a:pt x="5747402" y="0"/>
                </a:cubicBezTo>
                <a:cubicBezTo>
                  <a:pt x="5855077" y="-33755"/>
                  <a:pt x="5980330" y="13220"/>
                  <a:pt x="6184465" y="0"/>
                </a:cubicBezTo>
                <a:cubicBezTo>
                  <a:pt x="6388600" y="-13220"/>
                  <a:pt x="6800344" y="24939"/>
                  <a:pt x="6991350" y="0"/>
                </a:cubicBezTo>
                <a:cubicBezTo>
                  <a:pt x="6960634" y="145971"/>
                  <a:pt x="6871748" y="264850"/>
                  <a:pt x="6869963" y="485550"/>
                </a:cubicBezTo>
                <a:cubicBezTo>
                  <a:pt x="6868177" y="706250"/>
                  <a:pt x="6760195" y="855313"/>
                  <a:pt x="6740299" y="1004206"/>
                </a:cubicBezTo>
                <a:cubicBezTo>
                  <a:pt x="6720403" y="1153099"/>
                  <a:pt x="6619600" y="1346227"/>
                  <a:pt x="6585805" y="1622179"/>
                </a:cubicBezTo>
                <a:cubicBezTo>
                  <a:pt x="6552010" y="1898131"/>
                  <a:pt x="6472253" y="1892580"/>
                  <a:pt x="6472694" y="2074624"/>
                </a:cubicBezTo>
                <a:cubicBezTo>
                  <a:pt x="6473135" y="2256668"/>
                  <a:pt x="6325204" y="2449058"/>
                  <a:pt x="6334754" y="2626386"/>
                </a:cubicBezTo>
                <a:cubicBezTo>
                  <a:pt x="6344304" y="2803714"/>
                  <a:pt x="6156540" y="3119130"/>
                  <a:pt x="6163708" y="3310570"/>
                </a:cubicBezTo>
                <a:cubicBezTo>
                  <a:pt x="5902419" y="3324828"/>
                  <a:pt x="5731390" y="3286213"/>
                  <a:pt x="5603371" y="3310570"/>
                </a:cubicBezTo>
                <a:cubicBezTo>
                  <a:pt x="5475352" y="3334927"/>
                  <a:pt x="5196897" y="3261844"/>
                  <a:pt x="4981397" y="3310570"/>
                </a:cubicBezTo>
                <a:cubicBezTo>
                  <a:pt x="4765897" y="3359296"/>
                  <a:pt x="4693308" y="3288473"/>
                  <a:pt x="4482697" y="3310570"/>
                </a:cubicBezTo>
                <a:cubicBezTo>
                  <a:pt x="4272086" y="3332667"/>
                  <a:pt x="4156989" y="3263117"/>
                  <a:pt x="3922360" y="3310570"/>
                </a:cubicBezTo>
                <a:cubicBezTo>
                  <a:pt x="3687731" y="3358023"/>
                  <a:pt x="3647652" y="3268583"/>
                  <a:pt x="3546934" y="3310570"/>
                </a:cubicBezTo>
                <a:cubicBezTo>
                  <a:pt x="3446216" y="3352557"/>
                  <a:pt x="3073319" y="3297522"/>
                  <a:pt x="2924960" y="3310570"/>
                </a:cubicBezTo>
                <a:cubicBezTo>
                  <a:pt x="2776601" y="3323618"/>
                  <a:pt x="2581659" y="3307866"/>
                  <a:pt x="2364623" y="3310570"/>
                </a:cubicBezTo>
                <a:cubicBezTo>
                  <a:pt x="2147587" y="3313274"/>
                  <a:pt x="2074351" y="3258642"/>
                  <a:pt x="1865923" y="3310570"/>
                </a:cubicBezTo>
                <a:cubicBezTo>
                  <a:pt x="1657495" y="3362498"/>
                  <a:pt x="1566062" y="3251411"/>
                  <a:pt x="1367223" y="3310570"/>
                </a:cubicBezTo>
                <a:cubicBezTo>
                  <a:pt x="1168384" y="3369729"/>
                  <a:pt x="1088429" y="3277863"/>
                  <a:pt x="991797" y="3310570"/>
                </a:cubicBezTo>
                <a:cubicBezTo>
                  <a:pt x="895165" y="3343277"/>
                  <a:pt x="320424" y="3241109"/>
                  <a:pt x="0" y="3310570"/>
                </a:cubicBezTo>
                <a:close/>
              </a:path>
            </a:pathLst>
          </a:custGeom>
          <a:ln w="76200">
            <a:extLst>
              <a:ext uri="{C807C97D-BFC1-408E-A445-0C87EB9F89A2}">
                <ask:lineSketchStyleProps xmlns:ask="http://schemas.microsoft.com/office/drawing/2018/sketchyshapes" sd="2611711156">
                  <a:prstGeom prst="parallelogram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ru-RU" b="1" i="0" dirty="0">
                <a:solidFill>
                  <a:schemeClr val="bg1"/>
                </a:solidFill>
                <a:effectLst/>
                <a:latin typeface="-apple-system"/>
              </a:rPr>
              <a:t>Станция “Деньги счёт любят”:</a:t>
            </a:r>
            <a:endParaRPr lang="ru-RU" b="0" i="0" dirty="0">
              <a:solidFill>
                <a:schemeClr val="bg1"/>
              </a:solidFill>
              <a:effectLst/>
              <a:latin typeface="-apple-system"/>
            </a:endParaRPr>
          </a:p>
          <a:p>
            <a:pPr algn="just">
              <a:buNone/>
            </a:pPr>
            <a:r>
              <a:rPr lang="ru-RU" b="0" i="0" dirty="0">
                <a:solidFill>
                  <a:schemeClr val="bg1"/>
                </a:solidFill>
                <a:effectLst/>
                <a:latin typeface="-apple-system"/>
              </a:rPr>
              <a:t>Команда получает чек с перечнем покупок и наличные деньги. Задача: посчитать общую сумму чека и определить, хватает ли денег. Если средств недостаточно, то нужно убрать из чека ту единицу товара, на которую не хватает денег.</a:t>
            </a:r>
            <a:r>
              <a:rPr lang="ru-RU" dirty="0">
                <a:solidFill>
                  <a:schemeClr val="bg1"/>
                </a:solidFill>
                <a:latin typeface="-apple-system"/>
              </a:rPr>
              <a:t> Побеждает та команда, которая первая выполнила задание.</a:t>
            </a:r>
            <a:endParaRPr lang="ru-RU" b="0" i="0" dirty="0">
              <a:solidFill>
                <a:schemeClr val="bg1"/>
              </a:solidFill>
              <a:effectLst/>
              <a:latin typeface="-apple-system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87490" y="4282788"/>
            <a:ext cx="8997910" cy="1977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9600" dirty="0"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Спасибо за участие!</a:t>
            </a:r>
            <a:endParaRPr lang="en-US" sz="9600" dirty="0"/>
          </a:p>
        </p:txBody>
      </p:sp>
      <p:sp>
        <p:nvSpPr>
          <p:cNvPr id="4" name="Text 1"/>
          <p:cNvSpPr/>
          <p:nvPr/>
        </p:nvSpPr>
        <p:spPr>
          <a:xfrm>
            <a:off x="793790" y="5875377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1268" name="Picture 4" descr="Рубль ">
            <a:extLst>
              <a:ext uri="{FF2B5EF4-FFF2-40B4-BE49-F238E27FC236}">
                <a16:creationId xmlns:a16="http://schemas.microsoft.com/office/drawing/2014/main" id="{DAB2CE69-8FD0-3F47-82A0-A0005B1E0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00" y="7010400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пасибо ">
            <a:extLst>
              <a:ext uri="{FF2B5EF4-FFF2-40B4-BE49-F238E27FC236}">
                <a16:creationId xmlns:a16="http://schemas.microsoft.com/office/drawing/2014/main" id="{C62359A7-FD8E-7111-2BDE-DD01FB762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445" y="5271711"/>
            <a:ext cx="25019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a men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</TotalTime>
  <Words>636</Words>
  <Application>Microsoft Office PowerPoint</Application>
  <PresentationFormat>Произвольный</PresentationFormat>
  <Paragraphs>54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Times New Roman</vt:lpstr>
      <vt:lpstr>Roboto Slab</vt:lpstr>
      <vt:lpstr>Arial</vt:lpstr>
      <vt:lpstr>Calibri</vt:lpstr>
      <vt:lpstr>-apple-system</vt:lpstr>
      <vt:lpstr>La mente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Людмила Красенькова</cp:lastModifiedBy>
  <cp:revision>4</cp:revision>
  <dcterms:created xsi:type="dcterms:W3CDTF">2025-03-09T11:35:24Z</dcterms:created>
  <dcterms:modified xsi:type="dcterms:W3CDTF">2025-03-23T12:34:05Z</dcterms:modified>
</cp:coreProperties>
</file>