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57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dissolve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4.png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image" Target="../media/image6.png"/><Relationship Id="rId9" Type="http://schemas.openxmlformats.org/officeDocument/2006/relationships/image" Target="../media/image22.png"/><Relationship Id="rId1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2438400"/>
            <a:ext cx="6705600" cy="100965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FF00"/>
                </a:solidFill>
                <a:latin typeface="Arial Black" pitchFamily="34" charset="0"/>
              </a:rPr>
              <a:t>Дидактическая игра </a:t>
            </a:r>
            <a:br>
              <a:rPr lang="ru-RU" b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ru-RU" b="1" dirty="0" smtClean="0">
                <a:solidFill>
                  <a:srgbClr val="FFFF00"/>
                </a:solidFill>
                <a:latin typeface="Arial Black" pitchFamily="34" charset="0"/>
              </a:rPr>
              <a:t>«Найди детёныша»</a:t>
            </a:r>
            <a:endParaRPr lang="ru-RU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Заголовок 1"/>
          <p:cNvSpPr txBox="1">
            <a:spLocks noGrp="1"/>
          </p:cNvSpPr>
          <p:nvPr>
            <p:ph type="subTitle" idx="1"/>
          </p:nvPr>
        </p:nvSpPr>
        <p:spPr>
          <a:xfrm>
            <a:off x="2514600" y="5486400"/>
            <a:ext cx="64008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Учитель-логопед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1 квалификационной категории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Учеватова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А.В.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228600"/>
            <a:ext cx="91440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Муниципальное бюджетное дошкольное образовательное учреждение №10 п.г.т. Мурмаши Кольского района Мурманской области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304800"/>
            <a:ext cx="8686800" cy="100965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  <a:latin typeface="Arial Black" pitchFamily="34" charset="0"/>
              </a:rPr>
              <a:t>Коррекционно-развивающие задачи</a:t>
            </a:r>
            <a:endParaRPr lang="ru-RU" sz="40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Заголовок 1"/>
          <p:cNvSpPr txBox="1">
            <a:spLocks noGrp="1"/>
          </p:cNvSpPr>
          <p:nvPr>
            <p:ph type="subTitle" idx="1"/>
          </p:nvPr>
        </p:nvSpPr>
        <p:spPr>
          <a:xfrm>
            <a:off x="381000" y="2819400"/>
            <a:ext cx="8534400" cy="2286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ru-RU" sz="3200" b="1" dirty="0" smtClean="0"/>
              <a:t> активизировать словарь детей по теме «Дикие животные»; 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/>
              <a:t> закреплять в словаре детей названия детёнышей диких животных; 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/>
              <a:t> закреплять умение составлять грамматически правильные предложения с предлогами НА, ЗА, ОКОЛО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/>
              <a:t> закреплять умение правильно употреблять существительное в Дательном падеже</a:t>
            </a:r>
            <a:endParaRPr lang="ru-RU" sz="3200" b="1" dirty="0"/>
          </a:p>
        </p:txBody>
      </p:sp>
    </p:spTree>
  </p:cSld>
  <p:clrMapOvr>
    <a:masterClrMapping/>
  </p:clrMapOvr>
  <p:transition advClick="0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ЕЖ-fotor-bg-remover-2025113014449.pn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 flipH="1">
            <a:off x="685800" y="5180724"/>
            <a:ext cx="2533650" cy="1677276"/>
          </a:xfrm>
          <a:prstGeom prst="rect">
            <a:avLst/>
          </a:prstGeom>
        </p:spPr>
      </p:pic>
      <p:pic>
        <p:nvPicPr>
          <p:cNvPr id="13" name="Рисунок 12" descr="ВОЛК-fotor-bg-remover-20251130144517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-963568" y="2971800"/>
            <a:ext cx="1927136" cy="2003259"/>
          </a:xfrm>
          <a:prstGeom prst="rect">
            <a:avLst/>
          </a:prstGeom>
        </p:spPr>
      </p:pic>
      <p:pic>
        <p:nvPicPr>
          <p:cNvPr id="11" name="Рисунок 10" descr="ЗАЯЦ-fotor-bg-remover-20251130144752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914400" y="4324350"/>
            <a:ext cx="1657007" cy="2533650"/>
          </a:xfrm>
          <a:prstGeom prst="rect">
            <a:avLst/>
          </a:prstGeom>
        </p:spPr>
      </p:pic>
      <p:pic>
        <p:nvPicPr>
          <p:cNvPr id="9" name="Рисунок 8" descr="БЕЛКА-fotor-bg-remover-20251130144841.png"/>
          <p:cNvPicPr>
            <a:picLocks noChangeAspect="1"/>
          </p:cNvPicPr>
          <p:nvPr/>
        </p:nvPicPr>
        <p:blipFill>
          <a:blip r:embed="rId5" cstate="print">
            <a:lum bright="20000" contrast="30000"/>
          </a:blip>
          <a:stretch>
            <a:fillRect/>
          </a:stretch>
        </p:blipFill>
        <p:spPr>
          <a:xfrm>
            <a:off x="0" y="1371600"/>
            <a:ext cx="1416977" cy="1466850"/>
          </a:xfrm>
          <a:prstGeom prst="rect">
            <a:avLst/>
          </a:prstGeom>
        </p:spPr>
      </p:pic>
      <p:pic>
        <p:nvPicPr>
          <p:cNvPr id="12" name="Рисунок 11" descr="МЕДВЕДЬ-fotor-bg-remover-20251130144630.png"/>
          <p:cNvPicPr>
            <a:picLocks noChangeAspect="1"/>
          </p:cNvPicPr>
          <p:nvPr/>
        </p:nvPicPr>
        <p:blipFill>
          <a:blip r:embed="rId6">
            <a:lum bright="20000" contrast="20000"/>
          </a:blip>
          <a:stretch>
            <a:fillRect/>
          </a:stretch>
        </p:blipFill>
        <p:spPr>
          <a:xfrm>
            <a:off x="5486400" y="2286000"/>
            <a:ext cx="1928393" cy="2428707"/>
          </a:xfrm>
          <a:prstGeom prst="rect">
            <a:avLst/>
          </a:prstGeom>
        </p:spPr>
      </p:pic>
      <p:pic>
        <p:nvPicPr>
          <p:cNvPr id="14" name="Рисунок 13" descr="ЛИСА-fotor-bg-remover-20251130144718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8991600" y="3962400"/>
            <a:ext cx="1926070" cy="2609850"/>
          </a:xfrm>
          <a:prstGeom prst="rect">
            <a:avLst/>
          </a:prstGeom>
        </p:spPr>
      </p:pic>
      <p:pic>
        <p:nvPicPr>
          <p:cNvPr id="8" name="Рисунок 7" descr="КУСТЫ-fotor-bg-remover-20251130068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267200"/>
            <a:ext cx="4269728" cy="2883565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990600" y="0"/>
            <a:ext cx="8153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800" b="1" dirty="0" smtClean="0">
                <a:solidFill>
                  <a:srgbClr val="FFFF00"/>
                </a:solidFill>
                <a:ea typeface="+mj-ea"/>
                <a:cs typeface="+mj-cs"/>
              </a:rPr>
              <a:t>Кто живет в лесу? Перечисли. Дай обобщающее понятие.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800" b="1" dirty="0" smtClean="0">
                <a:solidFill>
                  <a:srgbClr val="FFFF00"/>
                </a:solidFill>
                <a:ea typeface="+mj-ea"/>
                <a:cs typeface="+mj-cs"/>
              </a:rPr>
              <a:t>Рассмотри. Где сидит каждое животное?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3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66 0.03608 L 0.08194 -0.07585 C 0.09045 -0.10129 0.1033 -0.11517 0.11632 -0.11517 C 0.13159 -0.11517 0.14357 -0.10129 0.15208 -0.07585 L 0.19271 0.03608 " pathEditMode="relative" rAng="0" ptsTypes="FffFF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" y="-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271 0.03607 L 0.24393 -0.05435 C 0.25486 -0.07494 0.27084 -0.08604 0.28768 -0.08604 C 0.30677 -0.08604 0.32205 -0.07494 0.33299 -0.05435 L 0.38438 0.03607 " pathEditMode="relative" rAng="0" ptsTypes="FffFF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" y="-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5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38438 0.03607 L 0.09271 0.0402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500"/>
                            </p:stCondLst>
                            <p:childTnLst>
                              <p:par>
                                <p:cTn id="35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-2.16466E-6 L 0.49167 -0.01272 " pathEditMode="relative" rAng="0" ptsTypes="AA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35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 4.11656E-6 L -0.325 -0.00139 " pathEditMode="relative" rAng="0" ptsTypes="AA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500"/>
                            </p:stCondLst>
                            <p:childTnLst>
                              <p:par>
                                <p:cTn id="4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21 -0.02614 L 0.1698 -0.0261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500"/>
                            </p:stCondLst>
                            <p:childTnLst>
                              <p:par>
                                <p:cTn id="44" presetID="63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698 -0.02613 L 0.33646 -0.0261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ВОЛЧОНОК-fotor-bg-remover-202511300181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62800" y="4267200"/>
            <a:ext cx="2181225" cy="2300870"/>
          </a:xfrm>
          <a:prstGeom prst="rect">
            <a:avLst/>
          </a:prstGeom>
        </p:spPr>
      </p:pic>
      <p:pic>
        <p:nvPicPr>
          <p:cNvPr id="12" name="Рисунок 11" descr="ЛИСЕНОК-fotor-bg-remover-2025113001656.png"/>
          <p:cNvPicPr>
            <a:picLocks noChangeAspect="1"/>
          </p:cNvPicPr>
          <p:nvPr/>
        </p:nvPicPr>
        <p:blipFill>
          <a:blip r:embed="rId3">
            <a:lum contrast="30000"/>
          </a:blip>
          <a:srcRect t="1261" r="18000"/>
          <a:stretch>
            <a:fillRect/>
          </a:stretch>
        </p:blipFill>
        <p:spPr>
          <a:xfrm>
            <a:off x="4876800" y="3200400"/>
            <a:ext cx="1715311" cy="1966332"/>
          </a:xfrm>
          <a:prstGeom prst="rect">
            <a:avLst/>
          </a:prstGeom>
        </p:spPr>
      </p:pic>
      <p:pic>
        <p:nvPicPr>
          <p:cNvPr id="11" name="Рисунок 10" descr="ЗАЙЧОНОК-fotor-bg-remover-20251129233339-fotor-bg-remover-2025113001620.png"/>
          <p:cNvPicPr>
            <a:picLocks noChangeAspect="1"/>
          </p:cNvPicPr>
          <p:nvPr/>
        </p:nvPicPr>
        <p:blipFill>
          <a:blip r:embed="rId4">
            <a:lum bright="10000" contrast="20000"/>
          </a:blip>
          <a:stretch>
            <a:fillRect/>
          </a:stretch>
        </p:blipFill>
        <p:spPr>
          <a:xfrm>
            <a:off x="228600" y="4114800"/>
            <a:ext cx="1600200" cy="2145040"/>
          </a:xfrm>
          <a:prstGeom prst="rect">
            <a:avLst/>
          </a:prstGeom>
        </p:spPr>
      </p:pic>
      <p:pic>
        <p:nvPicPr>
          <p:cNvPr id="10" name="Рисунок 9" descr="ЕЖОНОК-fotor-bg-remover-202511300184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72200" y="5638800"/>
            <a:ext cx="1382312" cy="1219200"/>
          </a:xfrm>
          <a:prstGeom prst="rect">
            <a:avLst/>
          </a:prstGeom>
        </p:spPr>
      </p:pic>
      <p:pic>
        <p:nvPicPr>
          <p:cNvPr id="9" name="Рисунок 8" descr="МЕДВЕЖОНОК-fotor-bg-remover-2025113001738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2200" y="2895600"/>
            <a:ext cx="1457325" cy="2058369"/>
          </a:xfrm>
          <a:prstGeom prst="rect">
            <a:avLst/>
          </a:prstGeom>
        </p:spPr>
      </p:pic>
      <p:pic>
        <p:nvPicPr>
          <p:cNvPr id="4" name="Рисунок 3" descr="ЕЛЬ-fotor-bg-remover-202511300027.png"/>
          <p:cNvPicPr>
            <a:picLocks noChangeAspect="1"/>
          </p:cNvPicPr>
          <p:nvPr/>
        </p:nvPicPr>
        <p:blipFill>
          <a:blip r:embed="rId7">
            <a:lum bright="-10000" contrast="10000"/>
          </a:blip>
          <a:stretch>
            <a:fillRect/>
          </a:stretch>
        </p:blipFill>
        <p:spPr>
          <a:xfrm>
            <a:off x="1981200" y="1066800"/>
            <a:ext cx="3294812" cy="4057650"/>
          </a:xfrm>
          <a:prstGeom prst="rect">
            <a:avLst/>
          </a:prstGeom>
        </p:spPr>
      </p:pic>
      <p:pic>
        <p:nvPicPr>
          <p:cNvPr id="5" name="Рисунок 4" descr="ЕЛЬ-fotor-bg-remover-202511300027.png"/>
          <p:cNvPicPr>
            <a:picLocks noChangeAspect="1"/>
          </p:cNvPicPr>
          <p:nvPr/>
        </p:nvPicPr>
        <p:blipFill>
          <a:blip r:embed="rId7">
            <a:lum bright="10000"/>
          </a:blip>
          <a:stretch>
            <a:fillRect/>
          </a:stretch>
        </p:blipFill>
        <p:spPr>
          <a:xfrm flipH="1">
            <a:off x="3962400" y="1981200"/>
            <a:ext cx="2833726" cy="3489810"/>
          </a:xfrm>
          <a:prstGeom prst="rect">
            <a:avLst/>
          </a:prstGeom>
        </p:spPr>
      </p:pic>
      <p:pic>
        <p:nvPicPr>
          <p:cNvPr id="7" name="Рисунок 6" descr="КУСТЫ-fotor-bg-remover-20251130068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9800" y="4724400"/>
            <a:ext cx="3505200" cy="2367239"/>
          </a:xfrm>
          <a:prstGeom prst="rect">
            <a:avLst/>
          </a:prstGeom>
        </p:spPr>
      </p:pic>
      <p:pic>
        <p:nvPicPr>
          <p:cNvPr id="6" name="Рисунок 5" descr="КУСТЫ — копия (2)-fotor-bg-remover-202511300652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228600" y="4343400"/>
            <a:ext cx="4114800" cy="2748686"/>
          </a:xfrm>
          <a:prstGeom prst="rect">
            <a:avLst/>
          </a:prstGeom>
        </p:spPr>
      </p:pic>
      <p:pic>
        <p:nvPicPr>
          <p:cNvPr id="8" name="Рисунок 7" descr="БЕЛЬЧОНОК-fotor-bg-remover-20251129233035-fotor-bg-remover-202511300156.png"/>
          <p:cNvPicPr>
            <a:picLocks noChangeAspect="1"/>
          </p:cNvPicPr>
          <p:nvPr/>
        </p:nvPicPr>
        <p:blipFill>
          <a:blip r:embed="rId10" cstate="print">
            <a:lum bright="10000" contrast="30000"/>
          </a:blip>
          <a:stretch>
            <a:fillRect/>
          </a:stretch>
        </p:blipFill>
        <p:spPr>
          <a:xfrm>
            <a:off x="3810000" y="4572000"/>
            <a:ext cx="1447800" cy="718109"/>
          </a:xfrm>
          <a:prstGeom prst="rect">
            <a:avLst/>
          </a:prstGeom>
        </p:spPr>
      </p:pic>
      <p:pic>
        <p:nvPicPr>
          <p:cNvPr id="15" name="Рисунок 14" descr="ЕЛЬ-fotor-bg-remover-202511300027 — копия-fotor-bg-remover-20251210222028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00400" y="3733800"/>
            <a:ext cx="1924050" cy="1843240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1143000" y="0"/>
            <a:ext cx="80010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800" b="1" dirty="0" smtClean="0">
                <a:solidFill>
                  <a:srgbClr val="FFFF00"/>
                </a:solidFill>
                <a:ea typeface="+mj-ea"/>
                <a:cs typeface="+mj-cs"/>
              </a:rPr>
              <a:t> Кто это? (название детёныша дикого животного)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800" b="1" dirty="0" smtClean="0">
                <a:solidFill>
                  <a:srgbClr val="FFFF00"/>
                </a:solidFill>
                <a:ea typeface="+mj-ea"/>
                <a:cs typeface="+mj-cs"/>
              </a:rPr>
              <a:t> Где он спрятался?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6586E-6 L -0.09635 -0.15773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" y="-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9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09636 -0.15773 L 0.03333 -0.0222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34783E-6 L 0.10226 -0.12026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" y="-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56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05556E-6 4.34783E-6 L 0.11059 -0.10916 " pathEditMode="relative" rAng="0" ptsTypes="AA">
                                      <p:cBhvr>
                                        <p:cTn id="27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" y="-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72988E-6 L -0.15885 1.72988E-6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63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15885 6.47549E-8 L 0.09115 6.47549E-8 " pathEditMode="relative" rAng="0" ptsTypes="AA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0"/>
                            </p:stCondLst>
                            <p:childTnLst>
                              <p:par>
                                <p:cTn id="3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08141E-6 L -0.00417 -0.26712 " pathEditMode="relative" rAng="0" ptsTypes="AA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5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00417 -0.26712 L -0.00417 0.06591 " pathEditMode="relative" rAng="0" ptsTypes="AA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18131E-6 L -0.0026 -0.23404 " pathEditMode="relative" rAng="0" ptsTypes="AA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0026 -0.23404 L -0.0026 0.0989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96115E-6 L 0.1875 0.0032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75 0.00323 L 0.00417 0.0032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 txBox="1">
            <a:spLocks/>
          </p:cNvSpPr>
          <p:nvPr/>
        </p:nvSpPr>
        <p:spPr>
          <a:xfrm>
            <a:off x="0" y="5715000"/>
            <a:ext cx="8001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b="1" dirty="0" smtClean="0">
                <a:solidFill>
                  <a:srgbClr val="FFFF00"/>
                </a:solidFill>
                <a:ea typeface="+mj-ea"/>
                <a:cs typeface="+mj-cs"/>
              </a:rPr>
              <a:t> Кто это? (название детёныша дикого животного)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b="1" dirty="0" smtClean="0">
                <a:solidFill>
                  <a:srgbClr val="FFFF00"/>
                </a:solidFill>
                <a:ea typeface="+mj-ea"/>
                <a:cs typeface="+mj-cs"/>
              </a:rPr>
              <a:t> К кому он идёт? (название «мамы» детёныша дикого животного в Дательном падеже)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4" name="Рисунок 3" descr="БЕЛКА-fotor-bg-remover-20251130144841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886200" y="0"/>
            <a:ext cx="1251357" cy="1295400"/>
          </a:xfrm>
          <a:prstGeom prst="rect">
            <a:avLst/>
          </a:prstGeom>
        </p:spPr>
      </p:pic>
      <p:pic>
        <p:nvPicPr>
          <p:cNvPr id="5" name="Рисунок 4" descr="МЕДВЕДЬ-fotor-bg-remover-20251130144630.png"/>
          <p:cNvPicPr>
            <a:picLocks noChangeAspect="1"/>
          </p:cNvPicPr>
          <p:nvPr/>
        </p:nvPicPr>
        <p:blipFill>
          <a:blip r:embed="rId4">
            <a:lum bright="10000" contrast="30000"/>
          </a:blip>
          <a:stretch>
            <a:fillRect/>
          </a:stretch>
        </p:blipFill>
        <p:spPr>
          <a:xfrm>
            <a:off x="228600" y="0"/>
            <a:ext cx="1828800" cy="2303274"/>
          </a:xfrm>
          <a:prstGeom prst="rect">
            <a:avLst/>
          </a:prstGeom>
        </p:spPr>
      </p:pic>
      <p:pic>
        <p:nvPicPr>
          <p:cNvPr id="6" name="Рисунок 5" descr="ВОЛК-fotor-bg-remover-20251130144517.pn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7609446" y="304800"/>
            <a:ext cx="1534554" cy="1595170"/>
          </a:xfrm>
          <a:prstGeom prst="rect">
            <a:avLst/>
          </a:prstGeom>
        </p:spPr>
      </p:pic>
      <p:pic>
        <p:nvPicPr>
          <p:cNvPr id="7" name="Рисунок 6" descr="ЛИСА-fotor-bg-remover-20251130144718.png"/>
          <p:cNvPicPr>
            <a:picLocks noChangeAspect="1"/>
          </p:cNvPicPr>
          <p:nvPr/>
        </p:nvPicPr>
        <p:blipFill>
          <a:blip r:embed="rId6">
            <a:lum bright="10000" contrast="30000"/>
          </a:blip>
          <a:stretch>
            <a:fillRect/>
          </a:stretch>
        </p:blipFill>
        <p:spPr>
          <a:xfrm>
            <a:off x="609600" y="3733800"/>
            <a:ext cx="1604962" cy="2174745"/>
          </a:xfrm>
          <a:prstGeom prst="rect">
            <a:avLst/>
          </a:prstGeom>
        </p:spPr>
      </p:pic>
      <p:pic>
        <p:nvPicPr>
          <p:cNvPr id="8" name="Рисунок 7" descr="ЗАЯЦ-fotor-bg-remover-20251130144752.png"/>
          <p:cNvPicPr>
            <a:picLocks noChangeAspect="1"/>
          </p:cNvPicPr>
          <p:nvPr/>
        </p:nvPicPr>
        <p:blipFill>
          <a:blip r:embed="rId7">
            <a:lum bright="10000" contrast="20000"/>
          </a:blip>
          <a:stretch>
            <a:fillRect/>
          </a:stretch>
        </p:blipFill>
        <p:spPr>
          <a:xfrm flipH="1">
            <a:off x="7467600" y="3581400"/>
            <a:ext cx="1470127" cy="2247900"/>
          </a:xfrm>
          <a:prstGeom prst="rect">
            <a:avLst/>
          </a:prstGeom>
        </p:spPr>
      </p:pic>
      <p:pic>
        <p:nvPicPr>
          <p:cNvPr id="9" name="Рисунок 8" descr="ЕЖ-fotor-bg-remover-2025113014449.png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4572000" y="4648200"/>
            <a:ext cx="1771650" cy="1172832"/>
          </a:xfrm>
          <a:prstGeom prst="rect">
            <a:avLst/>
          </a:prstGeom>
        </p:spPr>
      </p:pic>
      <p:pic>
        <p:nvPicPr>
          <p:cNvPr id="10" name="Рисунок 9" descr="ЕЖОНОК-fotor-bg-remover-2025113001847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114800" y="2743200"/>
            <a:ext cx="1084813" cy="956805"/>
          </a:xfrm>
          <a:prstGeom prst="rect">
            <a:avLst/>
          </a:prstGeom>
        </p:spPr>
      </p:pic>
      <p:pic>
        <p:nvPicPr>
          <p:cNvPr id="11" name="Рисунок 10" descr="ВОЛЧОНОК-fotor-bg-remover-2025113001814.png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3810000" y="2438400"/>
            <a:ext cx="1524000" cy="1607596"/>
          </a:xfrm>
          <a:prstGeom prst="rect">
            <a:avLst/>
          </a:prstGeom>
        </p:spPr>
      </p:pic>
      <p:pic>
        <p:nvPicPr>
          <p:cNvPr id="12" name="Рисунок 11" descr="ЛИСЕНОК-fotor-bg-remover-2025113001656.png"/>
          <p:cNvPicPr>
            <a:picLocks noChangeAspect="1"/>
          </p:cNvPicPr>
          <p:nvPr/>
        </p:nvPicPr>
        <p:blipFill>
          <a:blip r:embed="rId11" cstate="print">
            <a:lum bright="10000" contrast="40000"/>
          </a:blip>
          <a:stretch>
            <a:fillRect/>
          </a:stretch>
        </p:blipFill>
        <p:spPr>
          <a:xfrm>
            <a:off x="4038600" y="2286000"/>
            <a:ext cx="1820956" cy="1733550"/>
          </a:xfrm>
          <a:prstGeom prst="rect">
            <a:avLst/>
          </a:prstGeom>
        </p:spPr>
      </p:pic>
      <p:pic>
        <p:nvPicPr>
          <p:cNvPr id="13" name="Рисунок 12" descr="МЕДВЕЖОНОК-fotor-bg-remover-2025113001738.png"/>
          <p:cNvPicPr>
            <a:picLocks noChangeAspect="1"/>
          </p:cNvPicPr>
          <p:nvPr/>
        </p:nvPicPr>
        <p:blipFill>
          <a:blip r:embed="rId12">
            <a:lum bright="-10000" contrast="40000"/>
          </a:blip>
          <a:stretch>
            <a:fillRect/>
          </a:stretch>
        </p:blipFill>
        <p:spPr>
          <a:xfrm flipH="1">
            <a:off x="4038600" y="2209800"/>
            <a:ext cx="1308278" cy="1847850"/>
          </a:xfrm>
          <a:prstGeom prst="rect">
            <a:avLst/>
          </a:prstGeom>
        </p:spPr>
      </p:pic>
      <p:pic>
        <p:nvPicPr>
          <p:cNvPr id="14" name="Рисунок 13" descr="ЗАЙЧОНОК-fotor-bg-remover-20251129233339-fotor-bg-remover-2025113001620.png"/>
          <p:cNvPicPr>
            <a:picLocks noChangeAspect="1"/>
          </p:cNvPicPr>
          <p:nvPr/>
        </p:nvPicPr>
        <p:blipFill>
          <a:blip r:embed="rId13" cstate="print">
            <a:lum contrast="20000"/>
          </a:blip>
          <a:stretch>
            <a:fillRect/>
          </a:stretch>
        </p:blipFill>
        <p:spPr>
          <a:xfrm>
            <a:off x="4038600" y="2209800"/>
            <a:ext cx="1264806" cy="1695450"/>
          </a:xfrm>
          <a:prstGeom prst="rect">
            <a:avLst/>
          </a:prstGeom>
        </p:spPr>
      </p:pic>
      <p:pic>
        <p:nvPicPr>
          <p:cNvPr id="15" name="Рисунок 14" descr="БЕЛЬЧОНОК-fotor-bg-remover-20251129233035-fotor-bg-remover-202511300156.png"/>
          <p:cNvPicPr>
            <a:picLocks noChangeAspect="1"/>
          </p:cNvPicPr>
          <p:nvPr/>
        </p:nvPicPr>
        <p:blipFill>
          <a:blip r:embed="rId14" cstate="print">
            <a:lum bright="10000" contrast="20000"/>
          </a:blip>
          <a:stretch>
            <a:fillRect/>
          </a:stretch>
        </p:blipFill>
        <p:spPr>
          <a:xfrm>
            <a:off x="4114800" y="3048000"/>
            <a:ext cx="1371600" cy="680314"/>
          </a:xfrm>
          <a:prstGeom prst="rect">
            <a:avLst/>
          </a:prstGeom>
        </p:spPr>
      </p:pic>
    </p:spTree>
  </p:cSld>
  <p:clrMapOvr>
    <a:masterClrMapping/>
  </p:clrMapOvr>
  <p:transition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000"/>
                            </p:stCondLst>
                            <p:childTnLst>
                              <p:par>
                                <p:cTn id="59" presetID="42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38889E-6 -1.44311E-6 L -0.0592 0.3189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" y="1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0"/>
                            </p:stCondLst>
                            <p:childTnLst>
                              <p:par>
                                <p:cTn id="62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8500"/>
                            </p:stCondLst>
                            <p:childTnLst>
                              <p:par>
                                <p:cTn id="68" presetID="56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2.08141E-6 L 0.28333 -0.30574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" y="-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1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49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25 0.00693 L -0.26615 0.2622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" y="1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9000"/>
                            </p:stCondLst>
                            <p:childTnLst>
                              <p:par>
                                <p:cTn id="80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3500"/>
                            </p:stCondLst>
                            <p:childTnLst>
                              <p:par>
                                <p:cTn id="86" presetID="56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33333E-6 -2.57169E-6 L -0.25 -0.234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-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6500"/>
                            </p:stCondLst>
                            <p:childTnLst>
                              <p:par>
                                <p:cTn id="89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1000"/>
                            </p:stCondLst>
                            <p:childTnLst>
                              <p:par>
                                <p:cTn id="95" presetID="49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88889E-6 -9.06568E-7 L 0.28091 0.30944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" y="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4000"/>
                            </p:stCondLst>
                            <p:childTnLst>
                              <p:par>
                                <p:cTn id="98" presetID="53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8500"/>
                            </p:stCondLst>
                            <p:childTnLst>
                              <p:par>
                                <p:cTn id="104" presetID="64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6.93802E-7 L 0.02084 -0.27983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" y="-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майлик ГУД-fotor-bg-remover-202511302223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219200"/>
            <a:ext cx="6413070" cy="3604145"/>
          </a:xfrm>
          <a:prstGeom prst="rect">
            <a:avLst/>
          </a:prstGeom>
        </p:spPr>
      </p:pic>
    </p:spTree>
  </p:cSld>
  <p:clrMapOvr>
    <a:masterClrMapping/>
  </p:clrMapOvr>
  <p:transition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129</Words>
  <PresentationFormat>Экран (4:3)</PresentationFormat>
  <Paragraphs>16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Office Theme</vt:lpstr>
      <vt:lpstr>Дидактическая игра  «Найди детёныша»</vt:lpstr>
      <vt:lpstr>Коррекционно-развивающие задачи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61</cp:revision>
  <dcterms:created xsi:type="dcterms:W3CDTF">2025-11-29T20:25:10Z</dcterms:created>
  <dcterms:modified xsi:type="dcterms:W3CDTF">2025-12-28T00:53:44Z</dcterms:modified>
</cp:coreProperties>
</file>