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7" r:id="rId1"/>
  </p:sldMasterIdLst>
  <p:sldIdLst>
    <p:sldId id="283" r:id="rId2"/>
    <p:sldId id="265" r:id="rId3"/>
    <p:sldId id="286" r:id="rId4"/>
    <p:sldId id="289" r:id="rId5"/>
    <p:sldId id="293" r:id="rId6"/>
    <p:sldId id="263" r:id="rId7"/>
    <p:sldId id="294" r:id="rId8"/>
    <p:sldId id="295" r:id="rId9"/>
    <p:sldId id="279" r:id="rId10"/>
    <p:sldId id="296" r:id="rId11"/>
    <p:sldId id="297" r:id="rId12"/>
    <p:sldId id="299" r:id="rId13"/>
    <p:sldId id="298" r:id="rId14"/>
    <p:sldId id="300" r:id="rId15"/>
    <p:sldId id="30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D2BBCC-6B13-47E8-96F0-A92C16281CFE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D167D8-7747-42EA-89CF-22E3039D93C4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85479B-81C8-4F80-B9F2-0A01E9F3A9D4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C3E359-5021-4FD2-A63F-792979BF847C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5BC7EE-6C36-47AF-9954-2BB25634554E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633973-1F89-41D3-9BAD-EB2124E10A2E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54D118-9061-487C-A019-94538CB79B9D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2B2E61-F04F-4C90-BF1C-214CE2F041E6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98DA9-71D1-4707-8FBB-893EC195A211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BE91A0-C7F0-4699-8F0E-6F27DEFD0577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8F01FC-94C7-474D-A49F-B0D24DB43CB5}" type="slidenum">
              <a:rPr lang="ru-RU" alt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1778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9040A6A0-6EE2-4802-9674-994DDDDF2009}" type="slidenum">
              <a:rPr lang="ru-RU" altLang="ru-RU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Relationship Id="rId9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jpeg"/><Relationship Id="rId5" Type="http://schemas.openxmlformats.org/officeDocument/2006/relationships/image" Target="../media/image43.png"/><Relationship Id="rId4" Type="http://schemas.openxmlformats.org/officeDocument/2006/relationships/image" Target="../media/image6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420888"/>
            <a:ext cx="7236792" cy="172819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4500" b="1" dirty="0">
                <a:solidFill>
                  <a:srgbClr val="002060"/>
                </a:solidFill>
              </a:rPr>
              <a:t>«</a:t>
            </a:r>
            <a:r>
              <a:rPr lang="ru-RU" sz="4500" b="1" i="1" dirty="0">
                <a:solidFill>
                  <a:srgbClr val="002060"/>
                </a:solidFill>
              </a:rPr>
              <a:t>Год педагога и наставника» </a:t>
            </a:r>
            <a:endParaRPr lang="ru-RU" sz="4500" b="1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sz="4500" b="1" i="1" dirty="0" smtClean="0">
                <a:solidFill>
                  <a:srgbClr val="002060"/>
                </a:solidFill>
              </a:rPr>
              <a:t>в </a:t>
            </a:r>
            <a:r>
              <a:rPr lang="ru-RU" sz="4500" b="1" i="1" dirty="0">
                <a:solidFill>
                  <a:srgbClr val="002060"/>
                </a:solidFill>
              </a:rPr>
              <a:t>дошкольных образовательных </a:t>
            </a:r>
            <a:r>
              <a:rPr lang="ru-RU" sz="4500" b="1" i="1" dirty="0" smtClean="0">
                <a:solidFill>
                  <a:srgbClr val="002060"/>
                </a:solidFill>
              </a:rPr>
              <a:t>учреждениях:</a:t>
            </a:r>
            <a:endParaRPr lang="ru-RU" sz="4500" b="1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4400" b="1" i="1" dirty="0">
                <a:solidFill>
                  <a:srgbClr val="002060"/>
                </a:solidFill>
              </a:rPr>
              <a:t> </a:t>
            </a:r>
            <a:r>
              <a:rPr lang="ru-RU" sz="4400" b="1" i="1" dirty="0" smtClean="0">
                <a:solidFill>
                  <a:srgbClr val="002060"/>
                </a:solidFill>
              </a:rPr>
              <a:t>                          </a:t>
            </a:r>
            <a:r>
              <a:rPr lang="ru-RU" sz="4400" b="1" i="1" dirty="0" smtClean="0">
                <a:solidFill>
                  <a:srgbClr val="002060"/>
                </a:solidFill>
              </a:rPr>
              <a:t>обмен </a:t>
            </a:r>
            <a:r>
              <a:rPr lang="ru-RU" sz="4400" b="1" i="1" dirty="0">
                <a:solidFill>
                  <a:srgbClr val="002060"/>
                </a:solidFill>
              </a:rPr>
              <a:t>опытом </a:t>
            </a:r>
            <a:r>
              <a:rPr lang="ru-RU" sz="4400" b="1" i="1" dirty="0" smtClean="0">
                <a:solidFill>
                  <a:srgbClr val="002060"/>
                </a:solidFill>
              </a:rPr>
              <a:t>работы.</a:t>
            </a:r>
            <a:r>
              <a:rPr lang="ru-RU" sz="4400" dirty="0"/>
              <a:t/>
            </a:r>
            <a:br>
              <a:rPr lang="ru-RU" sz="4400" dirty="0"/>
            </a:br>
            <a:endParaRPr lang="ru-RU" dirty="0"/>
          </a:p>
        </p:txBody>
      </p:sp>
      <p:pic>
        <p:nvPicPr>
          <p:cNvPr id="4" name="Picture 2" descr="C:\Users\User\Desktop\free-png.ru-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576"/>
            <a:ext cx="1839240" cy="1609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92080" y="4725144"/>
            <a:ext cx="3600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Авдеева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Марина Васильевна,     заведующий                                                                            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МАДОУ детский сад №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31                                                                     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 Ельца «Сказка»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9127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4704"/>
            <a:ext cx="9144000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30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5"/>
          <p:cNvSpPr>
            <a:spLocks noGrp="1" noChangeArrowheads="1"/>
          </p:cNvSpPr>
          <p:nvPr>
            <p:ph type="title"/>
          </p:nvPr>
        </p:nvSpPr>
        <p:spPr>
          <a:xfrm>
            <a:off x="1187624" y="2852936"/>
            <a:ext cx="7488832" cy="1440160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/>
            </a:r>
            <a:br>
              <a:rPr lang="ru-RU" sz="3200" b="1" dirty="0" smtClean="0">
                <a:solidFill>
                  <a:schemeClr val="tx1"/>
                </a:solidFill>
              </a:rPr>
            </a:br>
            <a:endParaRPr lang="ru-RU" sz="3200" b="1" dirty="0" smtClean="0">
              <a:solidFill>
                <a:srgbClr val="0070C0"/>
              </a:solidFill>
            </a:endParaRPr>
          </a:p>
        </p:txBody>
      </p:sp>
      <p:pic>
        <p:nvPicPr>
          <p:cNvPr id="3074" name="Picture 2" descr="C:\Users\User\Desktop\free-png.ru-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576"/>
            <a:ext cx="1506979" cy="1318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User\Desktop\d97b7cc6-e68a-4533-b7be-614553b2e29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23"/>
          <a:stretch/>
        </p:blipFill>
        <p:spPr bwMode="auto">
          <a:xfrm>
            <a:off x="5364088" y="879812"/>
            <a:ext cx="2992051" cy="23415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" name="Picture 5" descr="C:\Users\User\Desktop\93f71ff7-51dd-4426-99b4-133879c49fd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3861048"/>
            <a:ext cx="3209947" cy="2407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" name="Picture 2" descr="C:\Users\User\Desktop\e73846a1-3f3b-449e-80cb-242c9f8ce012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615" y="1315238"/>
            <a:ext cx="2966401" cy="2226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" name="Picture 2" descr="C:\Users\User\Desktop\наставничество\93da9ce7-ea39-449a-9d48-5507b1b92a6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48" y="3861048"/>
            <a:ext cx="3196626" cy="2407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2339752" y="441248"/>
            <a:ext cx="591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Разработка  Программы по организации наставничества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6174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0" t="20041" r="20633" b="6903"/>
          <a:stretch/>
        </p:blipFill>
        <p:spPr bwMode="auto">
          <a:xfrm>
            <a:off x="6301193" y="898446"/>
            <a:ext cx="2667552" cy="1870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User\Desktop\094fe840-5423-4616-b27b-21da8fc378f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1" y="4454133"/>
            <a:ext cx="3399200" cy="17803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" name="Picture 3" descr="C:\Users\User\Desktop\60596136-a8ab-47bc-8318-9a65709fdc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2555338" cy="19165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2" name="Picture 2" descr="C:\Users\User\Desktop\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510" y="1833050"/>
            <a:ext cx="2784309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" name="Picture 3" descr="C:\Users\User\Desktop\92dbcf40-47c3-4cf0-8bdd-02a2fc9b829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797152"/>
            <a:ext cx="3064273" cy="18042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" name="Picture 2" descr="C:\Users\User\Desktop\free-png.ru-1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64" y="220576"/>
            <a:ext cx="1362652" cy="119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632493" y="124179"/>
            <a:ext cx="48965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Творческий диалог 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«Технологии наставничества в 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педагогической практике»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7" t="18373" r="20459" b="8076"/>
          <a:stretch/>
        </p:blipFill>
        <p:spPr bwMode="auto">
          <a:xfrm>
            <a:off x="6317229" y="2780928"/>
            <a:ext cx="2674299" cy="1888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18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65788" y="332656"/>
            <a:ext cx="7221011" cy="100811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Тематические мероприятия в рамках года педагога и наставника</a:t>
            </a:r>
            <a:endParaRPr lang="ru-RU" sz="2800" dirty="0"/>
          </a:p>
        </p:txBody>
      </p:sp>
      <p:pic>
        <p:nvPicPr>
          <p:cNvPr id="5122" name="Picture 2" descr="C:\Users\User\Desktop\992522f4-60cc-46b4-afc0-0e44b214e4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29674"/>
            <a:ext cx="2651787" cy="1988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3" name="Picture 3" descr="C:\Users\User\Desktop\f2118e54-46af-495e-9f46-962cb604642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156047"/>
            <a:ext cx="2171734" cy="16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5" name="Picture 5" descr="C:\Users\User\Desktop\4c1291b5-1ee9-4ac9-af94-879ca71135d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3" y="3496696"/>
            <a:ext cx="2123728" cy="15927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6" name="Picture 6" descr="C:\Users\User\Desktop\82cb9999-a96e-4e4c-9405-a7f1c12283c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206896"/>
            <a:ext cx="2044620" cy="2726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7" name="Picture 7" descr="C:\Users\User\Desktop\41fa94c8-721c-49ea-8692-79c8ed1ea6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84984"/>
            <a:ext cx="2326776" cy="1745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8" name="Picture 8" descr="C:\Users\User\Desktop\b1680ce3-3827-4698-a5d2-6f41f927de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57525"/>
            <a:ext cx="3035829" cy="1707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9" name="Picture 9" descr="C:\Users\User\Desktop\e87efb49-52bb-471c-a7c6-0cbf11a5bee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429674"/>
            <a:ext cx="3013607" cy="16951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30" name="Picture 10" descr="C:\Users\User\Desktop\3942033c-7886-47ab-adc9-386dd270195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4" y="5134861"/>
            <a:ext cx="2933308" cy="16499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3" name="Picture 2" descr="C:\Users\User\Desktop\free-png.ru-19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8"/>
            <a:ext cx="1214268" cy="1062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6814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82562" y="332656"/>
            <a:ext cx="7219528" cy="12063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Мероприятия к 200-летию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 дня рождения К.Д. Ушинского.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9" t="18802" r="18461" b="24306"/>
          <a:stretch/>
        </p:blipFill>
        <p:spPr bwMode="auto">
          <a:xfrm>
            <a:off x="473076" y="1755284"/>
            <a:ext cx="3639051" cy="18674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8" t="19645" r="22560" b="22898"/>
          <a:stretch/>
        </p:blipFill>
        <p:spPr bwMode="auto">
          <a:xfrm>
            <a:off x="683568" y="3937519"/>
            <a:ext cx="4072293" cy="22477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7" t="23982" r="29680" b="24496"/>
          <a:stretch/>
        </p:blipFill>
        <p:spPr bwMode="auto">
          <a:xfrm>
            <a:off x="5292080" y="4460892"/>
            <a:ext cx="3269969" cy="207460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2" descr="C:\Users\User\Desktop\free-png.ru-1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576"/>
            <a:ext cx="1506979" cy="1318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User\Desktop\674f522a-6c7d-447e-aab1-ff13d3edc4e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28800"/>
            <a:ext cx="3558001" cy="23984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8642645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200800" cy="1252728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Фотовыставка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"Нам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доверяю самое дорогое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"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0233" y="1484784"/>
            <a:ext cx="3515581" cy="229909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6" name="Picture 2" descr="C:\Users\User\Desktop\fec18c80-1022-4bb1-a995-1bbb32593f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09404"/>
            <a:ext cx="3312368" cy="24842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c6de13cd-88ed-42be-b769-01d9972385f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9" r="7808" b="2395"/>
          <a:stretch/>
        </p:blipFill>
        <p:spPr bwMode="auto">
          <a:xfrm>
            <a:off x="6876256" y="1797726"/>
            <a:ext cx="1872208" cy="44391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er\Desktop\6a12e93e-cb3d-4da6-ad7e-2625f516c13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2" t="1938" r="7603" b="1880"/>
          <a:stretch/>
        </p:blipFill>
        <p:spPr bwMode="auto">
          <a:xfrm>
            <a:off x="539552" y="1609813"/>
            <a:ext cx="1855937" cy="47386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er\Desktop\free-png.ru-19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576"/>
            <a:ext cx="1506979" cy="1318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3295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338328"/>
            <a:ext cx="7067128" cy="1252728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Поэтическая гостиная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«Мы о наставниках стихами говорим…»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8" t="7541" r="8792" b="8730"/>
          <a:stretch/>
        </p:blipFill>
        <p:spPr bwMode="auto">
          <a:xfrm>
            <a:off x="1187624" y="1628800"/>
            <a:ext cx="3228579" cy="1825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4" t="7536" r="14248" b="9869"/>
          <a:stretch/>
        </p:blipFill>
        <p:spPr bwMode="auto">
          <a:xfrm>
            <a:off x="683568" y="3815923"/>
            <a:ext cx="3235354" cy="217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1" t="8328" r="8251" b="8726"/>
          <a:stretch/>
        </p:blipFill>
        <p:spPr bwMode="auto">
          <a:xfrm>
            <a:off x="4644008" y="4077072"/>
            <a:ext cx="3774051" cy="211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3" t="7526" r="7868" b="8560"/>
          <a:stretch/>
        </p:blipFill>
        <p:spPr bwMode="auto">
          <a:xfrm>
            <a:off x="5103150" y="1574714"/>
            <a:ext cx="3316891" cy="1879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C:\Users\User\Desktop\free-png.ru-19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576"/>
            <a:ext cx="1506979" cy="1318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1633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4"/>
            <a:ext cx="8147248" cy="98267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Детский телеканал «Почемучки»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«Нет на свете важнее профессии»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4" t="2156" r="24043" b="7350"/>
          <a:stretch/>
        </p:blipFill>
        <p:spPr bwMode="auto">
          <a:xfrm>
            <a:off x="3333751" y="1417207"/>
            <a:ext cx="2741636" cy="20662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6" t="2627" r="4917" b="7352"/>
          <a:stretch/>
        </p:blipFill>
        <p:spPr bwMode="auto">
          <a:xfrm>
            <a:off x="563372" y="1632462"/>
            <a:ext cx="2236779" cy="13644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7" t="2197" r="18324" b="7167"/>
          <a:stretch/>
        </p:blipFill>
        <p:spPr bwMode="auto">
          <a:xfrm>
            <a:off x="3612330" y="4221088"/>
            <a:ext cx="2468979" cy="1813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8" t="9395" r="18557" b="7466"/>
          <a:stretch/>
        </p:blipFill>
        <p:spPr bwMode="auto">
          <a:xfrm>
            <a:off x="164030" y="3588088"/>
            <a:ext cx="3169721" cy="2001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6" t="6158" r="5285" b="6634"/>
          <a:stretch/>
        </p:blipFill>
        <p:spPr bwMode="auto">
          <a:xfrm>
            <a:off x="6300192" y="1772817"/>
            <a:ext cx="2684613" cy="1726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0" t="6569" r="5517" b="7342"/>
          <a:stretch/>
        </p:blipFill>
        <p:spPr bwMode="auto">
          <a:xfrm>
            <a:off x="6454677" y="4725144"/>
            <a:ext cx="2514353" cy="16098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C:\Users\User\Desktop\free-png.ru-19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0950"/>
            <a:ext cx="1378875" cy="1206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666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581944" y="343016"/>
            <a:ext cx="7139136" cy="1114384"/>
          </a:xfrm>
        </p:spPr>
        <p:txBody>
          <a:bodyPr>
            <a:normAutofit/>
          </a:bodyPr>
          <a:lstStyle/>
          <a:p>
            <a:r>
              <a:rPr lang="ru-RU" sz="2800" dirty="0"/>
              <a:t>Участие в конкурсах – повышение уровня знаний педагогического </a:t>
            </a:r>
            <a:r>
              <a:rPr lang="ru-RU" sz="2800" dirty="0" smtClean="0"/>
              <a:t>мастерства</a:t>
            </a:r>
            <a:endParaRPr lang="ru-RU" sz="2800" dirty="0"/>
          </a:p>
        </p:txBody>
      </p:sp>
      <p:pic>
        <p:nvPicPr>
          <p:cNvPr id="4" name="Picture 2" descr="C:\Users\User\Desktop\free-png.ru-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7790"/>
            <a:ext cx="1257521" cy="1100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blob:https://web.whatsapp.com/9b623975-f964-4a0a-8bd3-0cb29a6c60e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1" name="Picture 3" descr="C:\Users\User\Desktop\1da2f077-ff8f-4459-83ed-34d0ef9722d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57400"/>
            <a:ext cx="237626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User\Desktop\f7561ed1-2db1-47fc-ba0c-a33cf1ae818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556792"/>
            <a:ext cx="21328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User\Desktop\Доклад\ec473eb6-5343-43bb-9432-da0b49b3c7d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40"/>
          <a:stretch/>
        </p:blipFill>
        <p:spPr bwMode="auto">
          <a:xfrm>
            <a:off x="536933" y="1772816"/>
            <a:ext cx="2232248" cy="219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User\Desktop\Доклад\dc379967-e704-43e4-b804-cd5d4ab13fd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41"/>
          <a:stretch/>
        </p:blipFill>
        <p:spPr bwMode="auto">
          <a:xfrm>
            <a:off x="755576" y="4149080"/>
            <a:ext cx="2445456" cy="174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Users\User\Desktop\Доклад\b2092b59-7630-4366-8a40-3e424389976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25985"/>
            <a:ext cx="2649866" cy="198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:\Users\User\Desktop\Доклад\9b623975-f964-4a0a-8bd3-0cb29a6c60e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737838"/>
            <a:ext cx="2376264" cy="284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76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51720" y="404664"/>
            <a:ext cx="6635080" cy="864096"/>
          </a:xfrm>
        </p:spPr>
        <p:txBody>
          <a:bodyPr>
            <a:noAutofit/>
          </a:bodyPr>
          <a:lstStyle/>
          <a:p>
            <a:r>
              <a:rPr lang="ru-RU" sz="2800" dirty="0"/>
              <a:t>Участие в конкурсах – повышение уровня </a:t>
            </a:r>
            <a:r>
              <a:rPr lang="ru-RU" sz="2800" dirty="0" smtClean="0"/>
              <a:t>знаний, </a:t>
            </a:r>
            <a:r>
              <a:rPr lang="ru-RU" sz="2800" dirty="0"/>
              <a:t>педагогического </a:t>
            </a:r>
            <a:r>
              <a:rPr lang="ru-RU" sz="2800" dirty="0" smtClean="0"/>
              <a:t>мастерства</a:t>
            </a:r>
            <a:endParaRPr lang="ru-RU" sz="2800" dirty="0"/>
          </a:p>
        </p:txBody>
      </p:sp>
      <p:pic>
        <p:nvPicPr>
          <p:cNvPr id="4" name="Picture 2" descr="C:\Users\User\Desktop\xpYl7IgwXO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99828"/>
            <a:ext cx="2826327" cy="18869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3" descr="C:\Users\User\Desktop\Xa1zEqGWkP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2628627" cy="17537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4" name="Picture 2" descr="C:\Users\User\Desktop\f76f0400-8cdc-4ad4-b8c7-1ceb11fd646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327201"/>
            <a:ext cx="2247714" cy="2996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5" name="Picture 3" descr="C:\Users\User\Desktop\893e7415-fe29-4292-86d4-04086dc5ead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04069"/>
            <a:ext cx="2688299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6" name="Picture 4" descr="C:\Users\User\Desktop\fe453e4d-53b4-40ae-9fee-652777d02c3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37112"/>
            <a:ext cx="2648109" cy="19888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197" name="Picture 5" descr="C:\Users\User\Desktop\81814e5f-f1d8-413a-a2a8-759045949af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6" y="1663695"/>
            <a:ext cx="2469827" cy="22768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" name="Picture 2" descr="C:\Users\User\Desktop\free-png.ru-19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0950"/>
            <a:ext cx="1378875" cy="1206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3298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355160" cy="12584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Педагогическая мастерская </a:t>
            </a:r>
            <a:br>
              <a:rPr lang="ru-RU" sz="2800" dirty="0" smtClean="0"/>
            </a:br>
            <a:r>
              <a:rPr lang="ru-RU" sz="2800" dirty="0" smtClean="0"/>
              <a:t>«Очумелые ручки»</a:t>
            </a:r>
            <a:endParaRPr lang="ru-RU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1" t="4381" r="4758" b="10427"/>
          <a:stretch/>
        </p:blipFill>
        <p:spPr bwMode="auto">
          <a:xfrm>
            <a:off x="424163" y="1474283"/>
            <a:ext cx="2859335" cy="15249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9" t="12931" r="5037" b="7601"/>
          <a:stretch/>
        </p:blipFill>
        <p:spPr bwMode="auto">
          <a:xfrm>
            <a:off x="4932040" y="1730898"/>
            <a:ext cx="2803218" cy="15901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5" t="4591" r="27145" b="11256"/>
          <a:stretch/>
        </p:blipFill>
        <p:spPr bwMode="auto">
          <a:xfrm>
            <a:off x="6749499" y="2236773"/>
            <a:ext cx="1971517" cy="20160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7" t="2800" r="5083" b="8480"/>
          <a:stretch/>
        </p:blipFill>
        <p:spPr bwMode="auto">
          <a:xfrm>
            <a:off x="591548" y="4315001"/>
            <a:ext cx="2524564" cy="18673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4" t="5082" r="14828" b="13268"/>
          <a:stretch/>
        </p:blipFill>
        <p:spPr bwMode="auto">
          <a:xfrm>
            <a:off x="2915816" y="4725144"/>
            <a:ext cx="2915635" cy="19789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4" t="2549" r="31111" b="22251"/>
          <a:stretch/>
        </p:blipFill>
        <p:spPr bwMode="auto">
          <a:xfrm>
            <a:off x="6444208" y="4458471"/>
            <a:ext cx="1869603" cy="2048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2" t="3998" r="5205" b="10353"/>
          <a:stretch/>
        </p:blipFill>
        <p:spPr bwMode="auto">
          <a:xfrm>
            <a:off x="2075733" y="2869428"/>
            <a:ext cx="2579519" cy="13833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User\Desktop\free-png.ru-19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57" y="180950"/>
            <a:ext cx="1378875" cy="1206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4942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35696" y="338328"/>
            <a:ext cx="6851104" cy="125272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Участие в региональном проекте «</a:t>
            </a:r>
            <a:r>
              <a:rPr lang="ru-RU" sz="2800" dirty="0" err="1" smtClean="0"/>
              <a:t>НаСТАВник</a:t>
            </a:r>
            <a:r>
              <a:rPr lang="ru-RU" sz="2800" dirty="0" smtClean="0"/>
              <a:t>»</a:t>
            </a:r>
            <a:endParaRPr lang="ru-RU" sz="2800" dirty="0"/>
          </a:p>
        </p:txBody>
      </p:sp>
      <p:pic>
        <p:nvPicPr>
          <p:cNvPr id="9219" name="Picture 3" descr="C:\Users\User\Desktop\88d42050-f833-48d9-9c6d-9e7a8c3d53b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34" y="1700808"/>
            <a:ext cx="2685752" cy="20210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220" name="Picture 4" descr="C:\Users\User\Desktop\df466518-701b-43b9-9cc0-c1026b7518a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700" y="1484784"/>
            <a:ext cx="2901451" cy="2182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9221" name="Picture 5" descr="C:\Users\User\Desktop\9744ffc5-8812-462a-ad08-ae8aa4c5a1b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63888" y="2726980"/>
            <a:ext cx="2409732" cy="32129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" name="Picture 2" descr="C:\Users\User\Desktop\free-png.ru-1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0950"/>
            <a:ext cx="1378875" cy="1206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User\Desktop\06143a41-df5d-4835-95f0-795b2665db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93" y="4269673"/>
            <a:ext cx="2943493" cy="2214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5278189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30394" y="338328"/>
            <a:ext cx="7056406" cy="858424"/>
          </a:xfrm>
        </p:spPr>
        <p:txBody>
          <a:bodyPr/>
          <a:lstStyle/>
          <a:p>
            <a:r>
              <a:rPr lang="ru-RU" sz="2800" dirty="0" smtClean="0"/>
              <a:t>Здоровый педагог</a:t>
            </a:r>
            <a:endParaRPr lang="ru-RU" sz="2800" dirty="0"/>
          </a:p>
        </p:txBody>
      </p:sp>
      <p:pic>
        <p:nvPicPr>
          <p:cNvPr id="4" name="Picture 2" descr="C:\Users\User\Desktop\Доклад\a1zHFiZLwV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642828" cy="20490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6" name="Picture 2" descr="C:\Users\User\Desktop\Доклад\DYCBAAJq2S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217" y="1824357"/>
            <a:ext cx="4059943" cy="2283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7" name="Picture 3" descr="C:\Users\User\Desktop\Доклад\6emW0EKLV0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28542"/>
            <a:ext cx="2987824" cy="2240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8" name="Picture 4" descr="C:\Users\User\Desktop\Доклад\AjJz8opTrn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404816"/>
            <a:ext cx="2843808" cy="2132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" name="Picture 2" descr="C:\Users\User\Desktop\free-png.ru-19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0950"/>
            <a:ext cx="1378875" cy="1206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7726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252728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 ЗА ВНИМАНИЕ!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Picture 2" descr="C:\Users\User\Desktop\free-png.ru-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0950"/>
            <a:ext cx="1378875" cy="1206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456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</TotalTime>
  <Words>115</Words>
  <Application>Microsoft Office PowerPoint</Application>
  <PresentationFormat>Экран (4:3)</PresentationFormat>
  <Paragraphs>21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Презентация PowerPoint</vt:lpstr>
      <vt:lpstr>Презентация PowerPoint</vt:lpstr>
      <vt:lpstr>                                                                             </vt:lpstr>
      <vt:lpstr>Презентация PowerPoint</vt:lpstr>
      <vt:lpstr>Тематические мероприятия в рамках года педагога и наставника</vt:lpstr>
      <vt:lpstr>Презентация PowerPoint</vt:lpstr>
      <vt:lpstr>Фотовыставка "Нам доверяю самое дорогое"</vt:lpstr>
      <vt:lpstr>Поэтическая гостиная   «Мы о наставниках стихами говорим…»</vt:lpstr>
      <vt:lpstr>Презентация PowerPoint</vt:lpstr>
      <vt:lpstr>Участие в конкурсах – повышение уровня знаний педагогического мастерства</vt:lpstr>
      <vt:lpstr>Участие в конкурсах – повышение уровня знаний, педагогического мастерства</vt:lpstr>
      <vt:lpstr>Педагогическая мастерская  «Очумелые ручки»</vt:lpstr>
      <vt:lpstr>Участие в региональном проекте «НаСТАВник»</vt:lpstr>
      <vt:lpstr>Здоровый педагог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52</cp:revision>
  <dcterms:created xsi:type="dcterms:W3CDTF">2023-08-24T06:44:53Z</dcterms:created>
  <dcterms:modified xsi:type="dcterms:W3CDTF">2023-11-08T11:19:16Z</dcterms:modified>
</cp:coreProperties>
</file>