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1" r:id="rId8"/>
    <p:sldId id="260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1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3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600" dirty="0" smtClean="0"/>
              <a:t>Муниципальное бюджетное дошкольное образовательное учреждение</a:t>
            </a:r>
            <a:br>
              <a:rPr lang="ru-RU" sz="1600" dirty="0" smtClean="0"/>
            </a:br>
            <a:r>
              <a:rPr lang="ru-RU" sz="1600" dirty="0" smtClean="0"/>
              <a:t> «Берёзовский детский сад </a:t>
            </a:r>
            <a:r>
              <a:rPr lang="en-US" sz="1600" dirty="0" smtClean="0"/>
              <a:t>N 4</a:t>
            </a:r>
            <a:r>
              <a:rPr lang="ru-RU" sz="1600" dirty="0" smtClean="0"/>
              <a:t>»</a:t>
            </a:r>
            <a:endParaRPr lang="ru-RU" sz="16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algn="ctr">
              <a:buNone/>
            </a:pPr>
            <a:r>
              <a:rPr lang="ru-RU" dirty="0" smtClean="0"/>
              <a:t>   </a:t>
            </a:r>
          </a:p>
          <a:p>
            <a:pPr algn="ctr">
              <a:buNone/>
            </a:pPr>
            <a:r>
              <a:rPr lang="ru-RU" dirty="0" smtClean="0"/>
              <a:t>Нравственно-патриотическое воспитание дошкольников в разновозрастной «А»</a:t>
            </a:r>
          </a:p>
          <a:p>
            <a:pPr algn="ctr">
              <a:buNone/>
            </a:pPr>
            <a:r>
              <a:rPr lang="ru-RU" dirty="0" smtClean="0"/>
              <a:t> группе «Гномики».</a:t>
            </a:r>
          </a:p>
          <a:p>
            <a:pPr algn="ctr">
              <a:buNone/>
            </a:pPr>
            <a:r>
              <a:rPr lang="ru-RU" dirty="0" smtClean="0"/>
              <a:t>Направление «Наш край»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/>
              <a:t>Актуальность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  Актуальность </a:t>
            </a:r>
            <a:r>
              <a:rPr lang="ru-RU" dirty="0" smtClean="0"/>
              <a:t>направления заключается </a:t>
            </a:r>
            <a:r>
              <a:rPr lang="ru-RU" dirty="0" smtClean="0"/>
              <a:t>в воспитании у детей уважительного отношения не только к своей стране в целом, но и к своему краю, селу- месту, где он родился и </a:t>
            </a:r>
            <a:r>
              <a:rPr lang="ru-RU" dirty="0" smtClean="0"/>
              <a:t>вырос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/>
              <a:t>Цель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Расширение представлений о родном крае, районе и посёлке, о </a:t>
            </a:r>
            <a:r>
              <a:rPr lang="ru-RU" dirty="0" err="1" smtClean="0"/>
              <a:t>социокультурных</a:t>
            </a:r>
            <a:r>
              <a:rPr lang="ru-RU" dirty="0" smtClean="0"/>
              <a:t> ценностях нашего народа, о народных традициях и праздниках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/>
              <a:t>Задачи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85696"/>
          </a:xfrm>
        </p:spPr>
        <p:txBody>
          <a:bodyPr>
            <a:noAutofit/>
          </a:bodyPr>
          <a:lstStyle/>
          <a:p>
            <a:pPr marL="88900" indent="20638" algn="just">
              <a:buNone/>
            </a:pPr>
            <a:r>
              <a:rPr lang="ru-RU" sz="2000" dirty="0" smtClean="0"/>
              <a:t>1. Развивать интерес к родному краю, посёлку, достопримечательностями, событиям прошлого и настоящего.</a:t>
            </a:r>
          </a:p>
          <a:p>
            <a:pPr marL="88900" indent="20638" algn="just">
              <a:buNone/>
            </a:pPr>
            <a:r>
              <a:rPr lang="ru-RU" sz="2000" dirty="0" smtClean="0"/>
              <a:t>2. Расширять представления детей о том, что делает родной посёлок красивым, развивать эмоциональную отзывчивость на красоту родного края.</a:t>
            </a:r>
          </a:p>
          <a:p>
            <a:pPr marL="88900" indent="20638" algn="just">
              <a:buNone/>
            </a:pPr>
            <a:r>
              <a:rPr lang="ru-RU" sz="2000" dirty="0" smtClean="0"/>
              <a:t>3. Содействовать проявлению инициативности и желанию принимать участие в традициях поселка , культурных мероприятиях.</a:t>
            </a:r>
          </a:p>
          <a:p>
            <a:pPr algn="just">
              <a:buNone/>
            </a:pPr>
            <a:r>
              <a:rPr lang="ru-RU" sz="2000" dirty="0" smtClean="0"/>
              <a:t>4.  Формировать представления о символике родного района.</a:t>
            </a:r>
          </a:p>
          <a:p>
            <a:pPr algn="just">
              <a:buNone/>
            </a:pPr>
            <a:r>
              <a:rPr lang="ru-RU" sz="2000" dirty="0" smtClean="0"/>
              <a:t>5. Развивать чувство гордости за свою малую родину, её достижения и культуру, формировать бережное отношение.</a:t>
            </a:r>
          </a:p>
          <a:p>
            <a:pPr algn="just">
              <a:buNone/>
            </a:pP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14_11-58-3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755" y="890718"/>
            <a:ext cx="8078685" cy="556261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3-14_12-10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692696"/>
            <a:ext cx="4118000" cy="565374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23-03-14_11-30-5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5454642" cy="3061606"/>
          </a:xfrm>
        </p:spPr>
      </p:pic>
      <p:pic>
        <p:nvPicPr>
          <p:cNvPr id="8" name="Рисунок 7" descr="2023-03-14_11-54-5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9504" y="2874969"/>
            <a:ext cx="4464496" cy="398303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23-02-15_16-59-1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19" y="548680"/>
            <a:ext cx="4464497" cy="3217577"/>
          </a:xfrm>
        </p:spPr>
      </p:pic>
      <p:pic>
        <p:nvPicPr>
          <p:cNvPr id="5" name="Рисунок 4" descr="2023-02-15_17-00-3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833408"/>
            <a:ext cx="3995936" cy="3024592"/>
          </a:xfrm>
          <a:prstGeom prst="rect">
            <a:avLst/>
          </a:prstGeom>
        </p:spPr>
      </p:pic>
      <p:pic>
        <p:nvPicPr>
          <p:cNvPr id="6" name="Рисунок 5" descr="2023-03-14_11-45-0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548680"/>
            <a:ext cx="3024336" cy="3254257"/>
          </a:xfrm>
          <a:prstGeom prst="rect">
            <a:avLst/>
          </a:prstGeom>
        </p:spPr>
      </p:pic>
      <p:pic>
        <p:nvPicPr>
          <p:cNvPr id="7" name="Рисунок 6" descr="2023-03-14_12-07-0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18514" y="3861048"/>
            <a:ext cx="3910200" cy="27809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14_11-50-0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412776"/>
            <a:ext cx="4819650" cy="3838575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163</TotalTime>
  <Words>136</Words>
  <Application>Microsoft Office PowerPoint</Application>
  <PresentationFormat>Экран (4:3)</PresentationFormat>
  <Paragraphs>16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Городская</vt:lpstr>
      <vt:lpstr>Муниципальное бюджетное дошкольное образовательное учреждение  «Берёзовский детский сад N 4»</vt:lpstr>
      <vt:lpstr>Актуальность</vt:lpstr>
      <vt:lpstr>Цель</vt:lpstr>
      <vt:lpstr>Задачи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18</cp:revision>
  <dcterms:created xsi:type="dcterms:W3CDTF">2023-03-09T07:22:41Z</dcterms:created>
  <dcterms:modified xsi:type="dcterms:W3CDTF">2023-03-14T05:52:20Z</dcterms:modified>
</cp:coreProperties>
</file>