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71" r:id="rId5"/>
    <p:sldId id="263" r:id="rId6"/>
    <p:sldId id="264" r:id="rId7"/>
    <p:sldId id="267" r:id="rId8"/>
    <p:sldId id="266" r:id="rId9"/>
    <p:sldId id="268" r:id="rId10"/>
    <p:sldId id="269" r:id="rId11"/>
    <p:sldId id="262" r:id="rId12"/>
    <p:sldId id="272" r:id="rId13"/>
    <p:sldId id="260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788BB-B582-457A-8E72-653F31E4FB8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BC9DB5-184D-42C4-B637-FD4616D6EF1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800" b="1" dirty="0" smtClean="0">
              <a:solidFill>
                <a:srgbClr val="FFC000"/>
              </a:solidFill>
            </a:rPr>
            <a:t>чувства</a:t>
          </a:r>
          <a:endParaRPr lang="ru-RU" sz="2800" b="1" dirty="0">
            <a:solidFill>
              <a:srgbClr val="FFC000"/>
            </a:solidFill>
          </a:endParaRPr>
        </a:p>
      </dgm:t>
    </dgm:pt>
    <dgm:pt modelId="{1CD10532-7250-48F1-9D38-5A50EC887236}" type="parTrans" cxnId="{94523D97-7F8F-48A7-9CF2-A7A283A4305A}">
      <dgm:prSet/>
      <dgm:spPr/>
      <dgm:t>
        <a:bodyPr/>
        <a:lstStyle/>
        <a:p>
          <a:endParaRPr lang="ru-RU"/>
        </a:p>
      </dgm:t>
    </dgm:pt>
    <dgm:pt modelId="{BC06DD84-7D5A-4737-85AC-A8CF84B53173}" type="sibTrans" cxnId="{94523D97-7F8F-48A7-9CF2-A7A283A4305A}">
      <dgm:prSet/>
      <dgm:spPr/>
      <dgm:t>
        <a:bodyPr/>
        <a:lstStyle/>
        <a:p>
          <a:endParaRPr lang="ru-RU"/>
        </a:p>
      </dgm:t>
    </dgm:pt>
    <dgm:pt modelId="{6112721E-83C7-4D65-83A2-8DDEEC69C8F0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стыд</a:t>
          </a:r>
          <a:endParaRPr lang="ru-RU" sz="2800" dirty="0">
            <a:solidFill>
              <a:srgbClr val="00B050"/>
            </a:solidFill>
          </a:endParaRPr>
        </a:p>
      </dgm:t>
    </dgm:pt>
    <dgm:pt modelId="{A6BEB5DE-99CA-4148-9761-81A9AB407F5A}" type="parTrans" cxnId="{C8F4E910-0F5C-4FC5-8260-AB6B39013907}">
      <dgm:prSet/>
      <dgm:spPr/>
      <dgm:t>
        <a:bodyPr/>
        <a:lstStyle/>
        <a:p>
          <a:endParaRPr lang="ru-RU"/>
        </a:p>
      </dgm:t>
    </dgm:pt>
    <dgm:pt modelId="{09C7F774-5F2E-47F3-BE36-6276E9E4CB15}" type="sibTrans" cxnId="{C8F4E910-0F5C-4FC5-8260-AB6B39013907}">
      <dgm:prSet/>
      <dgm:spPr/>
      <dgm:t>
        <a:bodyPr/>
        <a:lstStyle/>
        <a:p>
          <a:endParaRPr lang="ru-RU"/>
        </a:p>
      </dgm:t>
    </dgm:pt>
    <dgm:pt modelId="{18870D93-49FC-43AA-B18F-FE28CA5D8B0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вина</a:t>
          </a:r>
          <a:endParaRPr lang="ru-RU" sz="2800" dirty="0">
            <a:solidFill>
              <a:srgbClr val="00B050"/>
            </a:solidFill>
          </a:endParaRPr>
        </a:p>
      </dgm:t>
    </dgm:pt>
    <dgm:pt modelId="{1A7DC474-A7D2-4C18-B391-1D7B022225A7}" type="parTrans" cxnId="{A1B06D18-3D5B-43E3-B809-9E8B101144B9}">
      <dgm:prSet/>
      <dgm:spPr/>
      <dgm:t>
        <a:bodyPr/>
        <a:lstStyle/>
        <a:p>
          <a:endParaRPr lang="ru-RU"/>
        </a:p>
      </dgm:t>
    </dgm:pt>
    <dgm:pt modelId="{E0DDD724-1F56-49EC-A707-9F7F79EA31B3}" type="sibTrans" cxnId="{A1B06D18-3D5B-43E3-B809-9E8B101144B9}">
      <dgm:prSet/>
      <dgm:spPr/>
      <dgm:t>
        <a:bodyPr/>
        <a:lstStyle/>
        <a:p>
          <a:endParaRPr lang="ru-RU"/>
        </a:p>
      </dgm:t>
    </dgm:pt>
    <dgm:pt modelId="{9D97B013-F3B6-44FF-B9A3-9575A07D249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огорчение</a:t>
          </a:r>
          <a:endParaRPr lang="ru-RU" sz="2800" dirty="0">
            <a:solidFill>
              <a:srgbClr val="00B050"/>
            </a:solidFill>
          </a:endParaRPr>
        </a:p>
      </dgm:t>
    </dgm:pt>
    <dgm:pt modelId="{74728995-B1D7-427A-A14A-16F7605FCC66}" type="parTrans" cxnId="{4B481A77-9E84-4F0B-9409-6C11EDD2E3AB}">
      <dgm:prSet/>
      <dgm:spPr/>
      <dgm:t>
        <a:bodyPr/>
        <a:lstStyle/>
        <a:p>
          <a:endParaRPr lang="ru-RU"/>
        </a:p>
      </dgm:t>
    </dgm:pt>
    <dgm:pt modelId="{4B7FAC08-2378-427B-BBB3-7AAD731079BC}" type="sibTrans" cxnId="{4B481A77-9E84-4F0B-9409-6C11EDD2E3AB}">
      <dgm:prSet/>
      <dgm:spPr/>
      <dgm:t>
        <a:bodyPr/>
        <a:lstStyle/>
        <a:p>
          <a:endParaRPr lang="ru-RU"/>
        </a:p>
      </dgm:t>
    </dgm:pt>
    <dgm:pt modelId="{2023B166-7D4C-4504-A040-6D4F16388430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rgbClr val="00B050"/>
              </a:solidFill>
            </a:rPr>
            <a:t>Тяжесть на душе</a:t>
          </a:r>
          <a:endParaRPr lang="ru-RU" sz="2400" dirty="0">
            <a:solidFill>
              <a:srgbClr val="00B050"/>
            </a:solidFill>
          </a:endParaRPr>
        </a:p>
      </dgm:t>
    </dgm:pt>
    <dgm:pt modelId="{A79E4EE3-9298-441D-9F8C-457B7D5AA969}" type="parTrans" cxnId="{F6235AC8-9AF5-414A-B5B8-AC59BC652A72}">
      <dgm:prSet/>
      <dgm:spPr/>
      <dgm:t>
        <a:bodyPr/>
        <a:lstStyle/>
        <a:p>
          <a:endParaRPr lang="ru-RU"/>
        </a:p>
      </dgm:t>
    </dgm:pt>
    <dgm:pt modelId="{3C9095CD-597F-4869-92F5-BD716C85D1B5}" type="sibTrans" cxnId="{F6235AC8-9AF5-414A-B5B8-AC59BC652A72}">
      <dgm:prSet/>
      <dgm:spPr/>
      <dgm:t>
        <a:bodyPr/>
        <a:lstStyle/>
        <a:p>
          <a:endParaRPr lang="ru-RU"/>
        </a:p>
      </dgm:t>
    </dgm:pt>
    <dgm:pt modelId="{05E0116B-BB9F-4995-8678-8C75137407C4}">
      <dgm:prSet phldrT="[Текст]"/>
      <dgm:spPr/>
      <dgm:t>
        <a:bodyPr/>
        <a:lstStyle/>
        <a:p>
          <a:endParaRPr lang="ru-RU"/>
        </a:p>
      </dgm:t>
    </dgm:pt>
    <dgm:pt modelId="{FD4C917C-D983-4F7D-A217-3895578644BE}" type="parTrans" cxnId="{73983CE1-FEA9-4BFA-940E-9952D305A251}">
      <dgm:prSet/>
      <dgm:spPr/>
      <dgm:t>
        <a:bodyPr/>
        <a:lstStyle/>
        <a:p>
          <a:endParaRPr lang="ru-RU"/>
        </a:p>
      </dgm:t>
    </dgm:pt>
    <dgm:pt modelId="{D7AD8F4C-CA6D-42CA-83C8-128552FEB100}" type="sibTrans" cxnId="{73983CE1-FEA9-4BFA-940E-9952D305A251}">
      <dgm:prSet/>
      <dgm:spPr/>
      <dgm:t>
        <a:bodyPr/>
        <a:lstStyle/>
        <a:p>
          <a:endParaRPr lang="ru-RU"/>
        </a:p>
      </dgm:t>
    </dgm:pt>
    <dgm:pt modelId="{C83F74BD-F800-4CCD-A0FE-26942DDE6489}">
      <dgm:prSet phldrT="[Текст]"/>
      <dgm:spPr/>
      <dgm:t>
        <a:bodyPr/>
        <a:lstStyle/>
        <a:p>
          <a:endParaRPr lang="ru-RU"/>
        </a:p>
      </dgm:t>
    </dgm:pt>
    <dgm:pt modelId="{D66FC555-033D-4F76-85A9-819338BB7700}" type="parTrans" cxnId="{650F3406-AC7E-4FB8-A145-1FD5062A7125}">
      <dgm:prSet/>
      <dgm:spPr/>
      <dgm:t>
        <a:bodyPr/>
        <a:lstStyle/>
        <a:p>
          <a:endParaRPr lang="ru-RU"/>
        </a:p>
      </dgm:t>
    </dgm:pt>
    <dgm:pt modelId="{0E7ABCA5-1A8C-4556-AF70-8FE7BFCAC6EC}" type="sibTrans" cxnId="{650F3406-AC7E-4FB8-A145-1FD5062A7125}">
      <dgm:prSet/>
      <dgm:spPr/>
      <dgm:t>
        <a:bodyPr/>
        <a:lstStyle/>
        <a:p>
          <a:endParaRPr lang="ru-RU"/>
        </a:p>
      </dgm:t>
    </dgm:pt>
    <dgm:pt modelId="{8FC8B600-3EF5-49D2-B63F-DC1FD051EEB1}" type="pres">
      <dgm:prSet presAssocID="{233788BB-B582-457A-8E72-653F31E4FB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EC04F7-FEA6-42EB-9EFA-920058EF6882}" type="pres">
      <dgm:prSet presAssocID="{0CBC9DB5-184D-42C4-B637-FD4616D6EF17}" presName="centerShape" presStyleLbl="node0" presStyleIdx="0" presStyleCnt="1" custScaleX="112438"/>
      <dgm:spPr/>
      <dgm:t>
        <a:bodyPr/>
        <a:lstStyle/>
        <a:p>
          <a:endParaRPr lang="ru-RU"/>
        </a:p>
      </dgm:t>
    </dgm:pt>
    <dgm:pt modelId="{F2005511-9635-49AF-93E3-A847F96FC4AE}" type="pres">
      <dgm:prSet presAssocID="{6112721E-83C7-4D65-83A2-8DDEEC69C8F0}" presName="node" presStyleLbl="node1" presStyleIdx="0" presStyleCnt="4" custScaleX="150921" custRadScaleRad="91689" custRadScaleInc="-4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C76DC-28AD-48CF-B998-9E10F8FE7D6A}" type="pres">
      <dgm:prSet presAssocID="{6112721E-83C7-4D65-83A2-8DDEEC69C8F0}" presName="dummy" presStyleCnt="0"/>
      <dgm:spPr/>
    </dgm:pt>
    <dgm:pt modelId="{EBF881AA-FA2F-4F54-BBFF-5F21010696AF}" type="pres">
      <dgm:prSet presAssocID="{09C7F774-5F2E-47F3-BE36-6276E9E4CB1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5F8859E-A10F-4BE7-85E7-D8CF258049A0}" type="pres">
      <dgm:prSet presAssocID="{18870D93-49FC-43AA-B18F-FE28CA5D8B08}" presName="node" presStyleLbl="node1" presStyleIdx="1" presStyleCnt="4" custScaleX="154607" custRadScaleRad="109731" custRadScaleInc="146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BD08F-AD84-4D61-8B19-BB684910DC90}" type="pres">
      <dgm:prSet presAssocID="{18870D93-49FC-43AA-B18F-FE28CA5D8B08}" presName="dummy" presStyleCnt="0"/>
      <dgm:spPr/>
    </dgm:pt>
    <dgm:pt modelId="{1FDF58D1-76F7-4CD2-AC50-445A4596E02C}" type="pres">
      <dgm:prSet presAssocID="{E0DDD724-1F56-49EC-A707-9F7F79EA31B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25C7BCD-2E28-4634-8561-6C1FBCF9F582}" type="pres">
      <dgm:prSet presAssocID="{9D97B013-F3B6-44FF-B9A3-9575A07D2492}" presName="node" presStyleLbl="node1" presStyleIdx="2" presStyleCnt="4" custScaleX="211809" custRadScaleRad="104971" custRadScaleInc="120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ABF8F-CA3A-41DE-B50E-50C61AE2116E}" type="pres">
      <dgm:prSet presAssocID="{9D97B013-F3B6-44FF-B9A3-9575A07D2492}" presName="dummy" presStyleCnt="0"/>
      <dgm:spPr/>
    </dgm:pt>
    <dgm:pt modelId="{88120805-1412-416A-8938-06B90FFAA0E2}" type="pres">
      <dgm:prSet presAssocID="{4B7FAC08-2378-427B-BBB3-7AAD731079B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592BADF-470E-4700-B4E7-365FA30F9975}" type="pres">
      <dgm:prSet presAssocID="{2023B166-7D4C-4504-A040-6D4F16388430}" presName="node" presStyleLbl="node1" presStyleIdx="3" presStyleCnt="4" custScaleX="149079" custRadScaleRad="103479" custRadScaleInc="5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EA694-FF93-4943-A463-1CB49C568CEA}" type="pres">
      <dgm:prSet presAssocID="{2023B166-7D4C-4504-A040-6D4F16388430}" presName="dummy" presStyleCnt="0"/>
      <dgm:spPr/>
    </dgm:pt>
    <dgm:pt modelId="{B33E6510-E125-486F-A50A-A07E6B965427}" type="pres">
      <dgm:prSet presAssocID="{3C9095CD-597F-4869-92F5-BD716C85D1B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31C9F49-0257-4518-9982-CFDA215BCD1E}" type="presOf" srcId="{18870D93-49FC-43AA-B18F-FE28CA5D8B08}" destId="{95F8859E-A10F-4BE7-85E7-D8CF258049A0}" srcOrd="0" destOrd="0" presId="urn:microsoft.com/office/officeart/2005/8/layout/radial6"/>
    <dgm:cxn modelId="{4B481A77-9E84-4F0B-9409-6C11EDD2E3AB}" srcId="{0CBC9DB5-184D-42C4-B637-FD4616D6EF17}" destId="{9D97B013-F3B6-44FF-B9A3-9575A07D2492}" srcOrd="2" destOrd="0" parTransId="{74728995-B1D7-427A-A14A-16F7605FCC66}" sibTransId="{4B7FAC08-2378-427B-BBB3-7AAD731079BC}"/>
    <dgm:cxn modelId="{F6235AC8-9AF5-414A-B5B8-AC59BC652A72}" srcId="{0CBC9DB5-184D-42C4-B637-FD4616D6EF17}" destId="{2023B166-7D4C-4504-A040-6D4F16388430}" srcOrd="3" destOrd="0" parTransId="{A79E4EE3-9298-441D-9F8C-457B7D5AA969}" sibTransId="{3C9095CD-597F-4869-92F5-BD716C85D1B5}"/>
    <dgm:cxn modelId="{A1B06D18-3D5B-43E3-B809-9E8B101144B9}" srcId="{0CBC9DB5-184D-42C4-B637-FD4616D6EF17}" destId="{18870D93-49FC-43AA-B18F-FE28CA5D8B08}" srcOrd="1" destOrd="0" parTransId="{1A7DC474-A7D2-4C18-B391-1D7B022225A7}" sibTransId="{E0DDD724-1F56-49EC-A707-9F7F79EA31B3}"/>
    <dgm:cxn modelId="{96372688-D000-42C7-8E35-816FC7D5B0DA}" type="presOf" srcId="{2023B166-7D4C-4504-A040-6D4F16388430}" destId="{3592BADF-470E-4700-B4E7-365FA30F9975}" srcOrd="0" destOrd="0" presId="urn:microsoft.com/office/officeart/2005/8/layout/radial6"/>
    <dgm:cxn modelId="{3C3E8064-7993-4E58-A75A-92AF737D80C8}" type="presOf" srcId="{3C9095CD-597F-4869-92F5-BD716C85D1B5}" destId="{B33E6510-E125-486F-A50A-A07E6B965427}" srcOrd="0" destOrd="0" presId="urn:microsoft.com/office/officeart/2005/8/layout/radial6"/>
    <dgm:cxn modelId="{94523D97-7F8F-48A7-9CF2-A7A283A4305A}" srcId="{233788BB-B582-457A-8E72-653F31E4FB83}" destId="{0CBC9DB5-184D-42C4-B637-FD4616D6EF17}" srcOrd="0" destOrd="0" parTransId="{1CD10532-7250-48F1-9D38-5A50EC887236}" sibTransId="{BC06DD84-7D5A-4737-85AC-A8CF84B53173}"/>
    <dgm:cxn modelId="{5B0DB151-8DD0-488B-AD81-63409189A3BF}" type="presOf" srcId="{0CBC9DB5-184D-42C4-B637-FD4616D6EF17}" destId="{86EC04F7-FEA6-42EB-9EFA-920058EF6882}" srcOrd="0" destOrd="0" presId="urn:microsoft.com/office/officeart/2005/8/layout/radial6"/>
    <dgm:cxn modelId="{C8F4E910-0F5C-4FC5-8260-AB6B39013907}" srcId="{0CBC9DB5-184D-42C4-B637-FD4616D6EF17}" destId="{6112721E-83C7-4D65-83A2-8DDEEC69C8F0}" srcOrd="0" destOrd="0" parTransId="{A6BEB5DE-99CA-4148-9761-81A9AB407F5A}" sibTransId="{09C7F774-5F2E-47F3-BE36-6276E9E4CB15}"/>
    <dgm:cxn modelId="{3F3662D8-57FD-43B7-A975-F9DC930F832E}" type="presOf" srcId="{E0DDD724-1F56-49EC-A707-9F7F79EA31B3}" destId="{1FDF58D1-76F7-4CD2-AC50-445A4596E02C}" srcOrd="0" destOrd="0" presId="urn:microsoft.com/office/officeart/2005/8/layout/radial6"/>
    <dgm:cxn modelId="{EFC8817C-962B-4FCA-B0E0-817F7241193F}" type="presOf" srcId="{233788BB-B582-457A-8E72-653F31E4FB83}" destId="{8FC8B600-3EF5-49D2-B63F-DC1FD051EEB1}" srcOrd="0" destOrd="0" presId="urn:microsoft.com/office/officeart/2005/8/layout/radial6"/>
    <dgm:cxn modelId="{FF1F9A26-7721-4645-A189-8CEF10750F42}" type="presOf" srcId="{09C7F774-5F2E-47F3-BE36-6276E9E4CB15}" destId="{EBF881AA-FA2F-4F54-BBFF-5F21010696AF}" srcOrd="0" destOrd="0" presId="urn:microsoft.com/office/officeart/2005/8/layout/radial6"/>
    <dgm:cxn modelId="{CCB4D4D9-E393-4D42-B14B-0D5A79C05352}" type="presOf" srcId="{9D97B013-F3B6-44FF-B9A3-9575A07D2492}" destId="{025C7BCD-2E28-4634-8561-6C1FBCF9F582}" srcOrd="0" destOrd="0" presId="urn:microsoft.com/office/officeart/2005/8/layout/radial6"/>
    <dgm:cxn modelId="{D9329F34-6D3D-463E-9D5B-586ADD16538F}" type="presOf" srcId="{4B7FAC08-2378-427B-BBB3-7AAD731079BC}" destId="{88120805-1412-416A-8938-06B90FFAA0E2}" srcOrd="0" destOrd="0" presId="urn:microsoft.com/office/officeart/2005/8/layout/radial6"/>
    <dgm:cxn modelId="{73983CE1-FEA9-4BFA-940E-9952D305A251}" srcId="{233788BB-B582-457A-8E72-653F31E4FB83}" destId="{05E0116B-BB9F-4995-8678-8C75137407C4}" srcOrd="1" destOrd="0" parTransId="{FD4C917C-D983-4F7D-A217-3895578644BE}" sibTransId="{D7AD8F4C-CA6D-42CA-83C8-128552FEB100}"/>
    <dgm:cxn modelId="{650F3406-AC7E-4FB8-A145-1FD5062A7125}" srcId="{233788BB-B582-457A-8E72-653F31E4FB83}" destId="{C83F74BD-F800-4CCD-A0FE-26942DDE6489}" srcOrd="2" destOrd="0" parTransId="{D66FC555-033D-4F76-85A9-819338BB7700}" sibTransId="{0E7ABCA5-1A8C-4556-AF70-8FE7BFCAC6EC}"/>
    <dgm:cxn modelId="{7B500A0C-072C-46DB-8843-5AEB1D4B1437}" type="presOf" srcId="{6112721E-83C7-4D65-83A2-8DDEEC69C8F0}" destId="{F2005511-9635-49AF-93E3-A847F96FC4AE}" srcOrd="0" destOrd="0" presId="urn:microsoft.com/office/officeart/2005/8/layout/radial6"/>
    <dgm:cxn modelId="{0FD45FF6-26E9-4C74-8F3A-4C1B70421772}" type="presParOf" srcId="{8FC8B600-3EF5-49D2-B63F-DC1FD051EEB1}" destId="{86EC04F7-FEA6-42EB-9EFA-920058EF6882}" srcOrd="0" destOrd="0" presId="urn:microsoft.com/office/officeart/2005/8/layout/radial6"/>
    <dgm:cxn modelId="{AA069D2B-0AA7-4A04-8216-BAAF6E4109B1}" type="presParOf" srcId="{8FC8B600-3EF5-49D2-B63F-DC1FD051EEB1}" destId="{F2005511-9635-49AF-93E3-A847F96FC4AE}" srcOrd="1" destOrd="0" presId="urn:microsoft.com/office/officeart/2005/8/layout/radial6"/>
    <dgm:cxn modelId="{6D719151-A885-427A-AE7C-EB861266F561}" type="presParOf" srcId="{8FC8B600-3EF5-49D2-B63F-DC1FD051EEB1}" destId="{20DC76DC-28AD-48CF-B998-9E10F8FE7D6A}" srcOrd="2" destOrd="0" presId="urn:microsoft.com/office/officeart/2005/8/layout/radial6"/>
    <dgm:cxn modelId="{07E57B8C-AFB5-43C3-8C52-6D68ADE3E2A0}" type="presParOf" srcId="{8FC8B600-3EF5-49D2-B63F-DC1FD051EEB1}" destId="{EBF881AA-FA2F-4F54-BBFF-5F21010696AF}" srcOrd="3" destOrd="0" presId="urn:microsoft.com/office/officeart/2005/8/layout/radial6"/>
    <dgm:cxn modelId="{8F31C45D-C009-4849-B73F-730969250F4A}" type="presParOf" srcId="{8FC8B600-3EF5-49D2-B63F-DC1FD051EEB1}" destId="{95F8859E-A10F-4BE7-85E7-D8CF258049A0}" srcOrd="4" destOrd="0" presId="urn:microsoft.com/office/officeart/2005/8/layout/radial6"/>
    <dgm:cxn modelId="{7C8367FF-9FA3-4D9E-89B2-0CE269BE6EFC}" type="presParOf" srcId="{8FC8B600-3EF5-49D2-B63F-DC1FD051EEB1}" destId="{DACBD08F-AD84-4D61-8B19-BB684910DC90}" srcOrd="5" destOrd="0" presId="urn:microsoft.com/office/officeart/2005/8/layout/radial6"/>
    <dgm:cxn modelId="{A2D5F423-A06C-44FE-A225-4544B5FDB165}" type="presParOf" srcId="{8FC8B600-3EF5-49D2-B63F-DC1FD051EEB1}" destId="{1FDF58D1-76F7-4CD2-AC50-445A4596E02C}" srcOrd="6" destOrd="0" presId="urn:microsoft.com/office/officeart/2005/8/layout/radial6"/>
    <dgm:cxn modelId="{EF06347C-3400-4D24-8257-3508CB3D5C08}" type="presParOf" srcId="{8FC8B600-3EF5-49D2-B63F-DC1FD051EEB1}" destId="{025C7BCD-2E28-4634-8561-6C1FBCF9F582}" srcOrd="7" destOrd="0" presId="urn:microsoft.com/office/officeart/2005/8/layout/radial6"/>
    <dgm:cxn modelId="{B01AF327-8F94-4B3E-B4F4-5C8342642846}" type="presParOf" srcId="{8FC8B600-3EF5-49D2-B63F-DC1FD051EEB1}" destId="{C07ABF8F-CA3A-41DE-B50E-50C61AE2116E}" srcOrd="8" destOrd="0" presId="urn:microsoft.com/office/officeart/2005/8/layout/radial6"/>
    <dgm:cxn modelId="{525D352E-30B1-4E3D-A93F-A1A9A0DC9ECE}" type="presParOf" srcId="{8FC8B600-3EF5-49D2-B63F-DC1FD051EEB1}" destId="{88120805-1412-416A-8938-06B90FFAA0E2}" srcOrd="9" destOrd="0" presId="urn:microsoft.com/office/officeart/2005/8/layout/radial6"/>
    <dgm:cxn modelId="{E4BF2BAE-11A6-4CF9-B52D-B378DEC21030}" type="presParOf" srcId="{8FC8B600-3EF5-49D2-B63F-DC1FD051EEB1}" destId="{3592BADF-470E-4700-B4E7-365FA30F9975}" srcOrd="10" destOrd="0" presId="urn:microsoft.com/office/officeart/2005/8/layout/radial6"/>
    <dgm:cxn modelId="{3A20043C-AD57-4ADF-BF3C-BF67FA2527B4}" type="presParOf" srcId="{8FC8B600-3EF5-49D2-B63F-DC1FD051EEB1}" destId="{A79EA694-FF93-4943-A463-1CB49C568CEA}" srcOrd="11" destOrd="0" presId="urn:microsoft.com/office/officeart/2005/8/layout/radial6"/>
    <dgm:cxn modelId="{FC5FE17C-EFF5-4EF8-89E0-E2213CA1C83F}" type="presParOf" srcId="{8FC8B600-3EF5-49D2-B63F-DC1FD051EEB1}" destId="{B33E6510-E125-486F-A50A-A07E6B965427}" srcOrd="12" destOrd="0" presId="urn:microsoft.com/office/officeart/2005/8/layout/radial6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3788BB-B582-457A-8E72-653F31E4FB8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BC9DB5-184D-42C4-B637-FD4616D6EF17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800" b="1" dirty="0" smtClean="0">
              <a:solidFill>
                <a:srgbClr val="FFC000"/>
              </a:solidFill>
            </a:rPr>
            <a:t>чувства</a:t>
          </a:r>
          <a:endParaRPr lang="ru-RU" sz="2800" b="1" dirty="0">
            <a:solidFill>
              <a:srgbClr val="FFC000"/>
            </a:solidFill>
          </a:endParaRPr>
        </a:p>
      </dgm:t>
    </dgm:pt>
    <dgm:pt modelId="{1CD10532-7250-48F1-9D38-5A50EC887236}" type="parTrans" cxnId="{94523D97-7F8F-48A7-9CF2-A7A283A4305A}">
      <dgm:prSet/>
      <dgm:spPr/>
      <dgm:t>
        <a:bodyPr/>
        <a:lstStyle/>
        <a:p>
          <a:endParaRPr lang="ru-RU"/>
        </a:p>
      </dgm:t>
    </dgm:pt>
    <dgm:pt modelId="{BC06DD84-7D5A-4737-85AC-A8CF84B53173}" type="sibTrans" cxnId="{94523D97-7F8F-48A7-9CF2-A7A283A4305A}">
      <dgm:prSet/>
      <dgm:spPr/>
      <dgm:t>
        <a:bodyPr/>
        <a:lstStyle/>
        <a:p>
          <a:endParaRPr lang="ru-RU"/>
        </a:p>
      </dgm:t>
    </dgm:pt>
    <dgm:pt modelId="{6112721E-83C7-4D65-83A2-8DDEEC69C8F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стыд</a:t>
          </a:r>
          <a:endParaRPr lang="ru-RU" sz="2800" dirty="0">
            <a:solidFill>
              <a:srgbClr val="00B050"/>
            </a:solidFill>
          </a:endParaRPr>
        </a:p>
      </dgm:t>
    </dgm:pt>
    <dgm:pt modelId="{A6BEB5DE-99CA-4148-9761-81A9AB407F5A}" type="parTrans" cxnId="{C8F4E910-0F5C-4FC5-8260-AB6B39013907}">
      <dgm:prSet/>
      <dgm:spPr/>
      <dgm:t>
        <a:bodyPr/>
        <a:lstStyle/>
        <a:p>
          <a:endParaRPr lang="ru-RU"/>
        </a:p>
      </dgm:t>
    </dgm:pt>
    <dgm:pt modelId="{09C7F774-5F2E-47F3-BE36-6276E9E4CB15}" type="sibTrans" cxnId="{C8F4E910-0F5C-4FC5-8260-AB6B39013907}">
      <dgm:prSet/>
      <dgm:spPr/>
      <dgm:t>
        <a:bodyPr/>
        <a:lstStyle/>
        <a:p>
          <a:endParaRPr lang="ru-RU"/>
        </a:p>
      </dgm:t>
    </dgm:pt>
    <dgm:pt modelId="{18870D93-49FC-43AA-B18F-FE28CA5D8B0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вина</a:t>
          </a:r>
          <a:endParaRPr lang="ru-RU" sz="2800" dirty="0">
            <a:solidFill>
              <a:srgbClr val="00B050"/>
            </a:solidFill>
          </a:endParaRPr>
        </a:p>
      </dgm:t>
    </dgm:pt>
    <dgm:pt modelId="{1A7DC474-A7D2-4C18-B391-1D7B022225A7}" type="parTrans" cxnId="{A1B06D18-3D5B-43E3-B809-9E8B101144B9}">
      <dgm:prSet/>
      <dgm:spPr/>
      <dgm:t>
        <a:bodyPr/>
        <a:lstStyle/>
        <a:p>
          <a:endParaRPr lang="ru-RU"/>
        </a:p>
      </dgm:t>
    </dgm:pt>
    <dgm:pt modelId="{E0DDD724-1F56-49EC-A707-9F7F79EA31B3}" type="sibTrans" cxnId="{A1B06D18-3D5B-43E3-B809-9E8B101144B9}">
      <dgm:prSet/>
      <dgm:spPr/>
      <dgm:t>
        <a:bodyPr/>
        <a:lstStyle/>
        <a:p>
          <a:endParaRPr lang="ru-RU"/>
        </a:p>
      </dgm:t>
    </dgm:pt>
    <dgm:pt modelId="{9D97B013-F3B6-44FF-B9A3-9575A07D2492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B050"/>
              </a:solidFill>
            </a:rPr>
            <a:t>огорчение</a:t>
          </a:r>
          <a:endParaRPr lang="ru-RU" sz="2800" dirty="0">
            <a:solidFill>
              <a:srgbClr val="00B050"/>
            </a:solidFill>
          </a:endParaRPr>
        </a:p>
      </dgm:t>
    </dgm:pt>
    <dgm:pt modelId="{74728995-B1D7-427A-A14A-16F7605FCC66}" type="parTrans" cxnId="{4B481A77-9E84-4F0B-9409-6C11EDD2E3AB}">
      <dgm:prSet/>
      <dgm:spPr/>
      <dgm:t>
        <a:bodyPr/>
        <a:lstStyle/>
        <a:p>
          <a:endParaRPr lang="ru-RU"/>
        </a:p>
      </dgm:t>
    </dgm:pt>
    <dgm:pt modelId="{4B7FAC08-2378-427B-BBB3-7AAD731079BC}" type="sibTrans" cxnId="{4B481A77-9E84-4F0B-9409-6C11EDD2E3AB}">
      <dgm:prSet/>
      <dgm:spPr/>
      <dgm:t>
        <a:bodyPr/>
        <a:lstStyle/>
        <a:p>
          <a:endParaRPr lang="ru-RU"/>
        </a:p>
      </dgm:t>
    </dgm:pt>
    <dgm:pt modelId="{2023B166-7D4C-4504-A040-6D4F16388430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dirty="0" smtClean="0">
              <a:solidFill>
                <a:srgbClr val="00B050"/>
              </a:solidFill>
            </a:rPr>
            <a:t>Тяжесть на душе</a:t>
          </a:r>
          <a:endParaRPr lang="ru-RU" sz="2400" dirty="0">
            <a:solidFill>
              <a:srgbClr val="00B050"/>
            </a:solidFill>
          </a:endParaRPr>
        </a:p>
      </dgm:t>
    </dgm:pt>
    <dgm:pt modelId="{A79E4EE3-9298-441D-9F8C-457B7D5AA969}" type="parTrans" cxnId="{F6235AC8-9AF5-414A-B5B8-AC59BC652A72}">
      <dgm:prSet/>
      <dgm:spPr/>
      <dgm:t>
        <a:bodyPr/>
        <a:lstStyle/>
        <a:p>
          <a:endParaRPr lang="ru-RU"/>
        </a:p>
      </dgm:t>
    </dgm:pt>
    <dgm:pt modelId="{3C9095CD-597F-4869-92F5-BD716C85D1B5}" type="sibTrans" cxnId="{F6235AC8-9AF5-414A-B5B8-AC59BC652A72}">
      <dgm:prSet/>
      <dgm:spPr/>
      <dgm:t>
        <a:bodyPr/>
        <a:lstStyle/>
        <a:p>
          <a:endParaRPr lang="ru-RU"/>
        </a:p>
      </dgm:t>
    </dgm:pt>
    <dgm:pt modelId="{05E0116B-BB9F-4995-8678-8C75137407C4}">
      <dgm:prSet phldrT="[Текст]"/>
      <dgm:spPr/>
      <dgm:t>
        <a:bodyPr/>
        <a:lstStyle/>
        <a:p>
          <a:endParaRPr lang="ru-RU" dirty="0"/>
        </a:p>
      </dgm:t>
    </dgm:pt>
    <dgm:pt modelId="{FD4C917C-D983-4F7D-A217-3895578644BE}" type="parTrans" cxnId="{73983CE1-FEA9-4BFA-940E-9952D305A251}">
      <dgm:prSet/>
      <dgm:spPr/>
      <dgm:t>
        <a:bodyPr/>
        <a:lstStyle/>
        <a:p>
          <a:endParaRPr lang="ru-RU"/>
        </a:p>
      </dgm:t>
    </dgm:pt>
    <dgm:pt modelId="{D7AD8F4C-CA6D-42CA-83C8-128552FEB100}" type="sibTrans" cxnId="{73983CE1-FEA9-4BFA-940E-9952D305A251}">
      <dgm:prSet/>
      <dgm:spPr/>
      <dgm:t>
        <a:bodyPr/>
        <a:lstStyle/>
        <a:p>
          <a:endParaRPr lang="ru-RU"/>
        </a:p>
      </dgm:t>
    </dgm:pt>
    <dgm:pt modelId="{C83F74BD-F800-4CCD-A0FE-26942DDE6489}">
      <dgm:prSet phldrT="[Текст]"/>
      <dgm:spPr/>
      <dgm:t>
        <a:bodyPr/>
        <a:lstStyle/>
        <a:p>
          <a:endParaRPr lang="ru-RU" dirty="0"/>
        </a:p>
      </dgm:t>
    </dgm:pt>
    <dgm:pt modelId="{D66FC555-033D-4F76-85A9-819338BB7700}" type="parTrans" cxnId="{650F3406-AC7E-4FB8-A145-1FD5062A7125}">
      <dgm:prSet/>
      <dgm:spPr/>
      <dgm:t>
        <a:bodyPr/>
        <a:lstStyle/>
        <a:p>
          <a:endParaRPr lang="ru-RU"/>
        </a:p>
      </dgm:t>
    </dgm:pt>
    <dgm:pt modelId="{0E7ABCA5-1A8C-4556-AF70-8FE7BFCAC6EC}" type="sibTrans" cxnId="{650F3406-AC7E-4FB8-A145-1FD5062A7125}">
      <dgm:prSet/>
      <dgm:spPr/>
      <dgm:t>
        <a:bodyPr/>
        <a:lstStyle/>
        <a:p>
          <a:endParaRPr lang="ru-RU"/>
        </a:p>
      </dgm:t>
    </dgm:pt>
    <dgm:pt modelId="{8FC8B600-3EF5-49D2-B63F-DC1FD051EEB1}" type="pres">
      <dgm:prSet presAssocID="{233788BB-B582-457A-8E72-653F31E4FB8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EC04F7-FEA6-42EB-9EFA-920058EF6882}" type="pres">
      <dgm:prSet presAssocID="{0CBC9DB5-184D-42C4-B637-FD4616D6EF17}" presName="centerShape" presStyleLbl="node0" presStyleIdx="0" presStyleCnt="1" custScaleX="112438"/>
      <dgm:spPr/>
      <dgm:t>
        <a:bodyPr/>
        <a:lstStyle/>
        <a:p>
          <a:endParaRPr lang="ru-RU"/>
        </a:p>
      </dgm:t>
    </dgm:pt>
    <dgm:pt modelId="{F2005511-9635-49AF-93E3-A847F96FC4AE}" type="pres">
      <dgm:prSet presAssocID="{6112721E-83C7-4D65-83A2-8DDEEC69C8F0}" presName="node" presStyleLbl="node1" presStyleIdx="0" presStyleCnt="4" custScaleX="150921" custRadScaleRad="91689" custRadScaleInc="-4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C76DC-28AD-48CF-B998-9E10F8FE7D6A}" type="pres">
      <dgm:prSet presAssocID="{6112721E-83C7-4D65-83A2-8DDEEC69C8F0}" presName="dummy" presStyleCnt="0"/>
      <dgm:spPr/>
    </dgm:pt>
    <dgm:pt modelId="{EBF881AA-FA2F-4F54-BBFF-5F21010696AF}" type="pres">
      <dgm:prSet presAssocID="{09C7F774-5F2E-47F3-BE36-6276E9E4CB15}" presName="sibTrans" presStyleLbl="sibTrans2D1" presStyleIdx="0" presStyleCnt="4"/>
      <dgm:spPr/>
      <dgm:t>
        <a:bodyPr/>
        <a:lstStyle/>
        <a:p>
          <a:endParaRPr lang="ru-RU"/>
        </a:p>
      </dgm:t>
    </dgm:pt>
    <dgm:pt modelId="{95F8859E-A10F-4BE7-85E7-D8CF258049A0}" type="pres">
      <dgm:prSet presAssocID="{18870D93-49FC-43AA-B18F-FE28CA5D8B08}" presName="node" presStyleLbl="node1" presStyleIdx="1" presStyleCnt="4" custScaleX="154607" custRadScaleRad="109731" custRadScaleInc="146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BD08F-AD84-4D61-8B19-BB684910DC90}" type="pres">
      <dgm:prSet presAssocID="{18870D93-49FC-43AA-B18F-FE28CA5D8B08}" presName="dummy" presStyleCnt="0"/>
      <dgm:spPr/>
    </dgm:pt>
    <dgm:pt modelId="{1FDF58D1-76F7-4CD2-AC50-445A4596E02C}" type="pres">
      <dgm:prSet presAssocID="{E0DDD724-1F56-49EC-A707-9F7F79EA31B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25C7BCD-2E28-4634-8561-6C1FBCF9F582}" type="pres">
      <dgm:prSet presAssocID="{9D97B013-F3B6-44FF-B9A3-9575A07D2492}" presName="node" presStyleLbl="node1" presStyleIdx="2" presStyleCnt="4" custScaleX="211809" custRadScaleRad="104971" custRadScaleInc="120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ABF8F-CA3A-41DE-B50E-50C61AE2116E}" type="pres">
      <dgm:prSet presAssocID="{9D97B013-F3B6-44FF-B9A3-9575A07D2492}" presName="dummy" presStyleCnt="0"/>
      <dgm:spPr/>
    </dgm:pt>
    <dgm:pt modelId="{88120805-1412-416A-8938-06B90FFAA0E2}" type="pres">
      <dgm:prSet presAssocID="{4B7FAC08-2378-427B-BBB3-7AAD731079B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592BADF-470E-4700-B4E7-365FA30F9975}" type="pres">
      <dgm:prSet presAssocID="{2023B166-7D4C-4504-A040-6D4F16388430}" presName="node" presStyleLbl="node1" presStyleIdx="3" presStyleCnt="4" custScaleX="149079" custRadScaleRad="103479" custRadScaleInc="5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EA694-FF93-4943-A463-1CB49C568CEA}" type="pres">
      <dgm:prSet presAssocID="{2023B166-7D4C-4504-A040-6D4F16388430}" presName="dummy" presStyleCnt="0"/>
      <dgm:spPr/>
    </dgm:pt>
    <dgm:pt modelId="{B33E6510-E125-486F-A50A-A07E6B965427}" type="pres">
      <dgm:prSet presAssocID="{3C9095CD-597F-4869-92F5-BD716C85D1B5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5236AF0-C673-4B89-B357-090D88556EA5}" type="presOf" srcId="{4B7FAC08-2378-427B-BBB3-7AAD731079BC}" destId="{88120805-1412-416A-8938-06B90FFAA0E2}" srcOrd="0" destOrd="0" presId="urn:microsoft.com/office/officeart/2005/8/layout/radial6"/>
    <dgm:cxn modelId="{050AE856-252D-4739-8841-6B67D40690F7}" type="presOf" srcId="{18870D93-49FC-43AA-B18F-FE28CA5D8B08}" destId="{95F8859E-A10F-4BE7-85E7-D8CF258049A0}" srcOrd="0" destOrd="0" presId="urn:microsoft.com/office/officeart/2005/8/layout/radial6"/>
    <dgm:cxn modelId="{4C969ACB-B720-4079-8075-ADC030F2108E}" type="presOf" srcId="{9D97B013-F3B6-44FF-B9A3-9575A07D2492}" destId="{025C7BCD-2E28-4634-8561-6C1FBCF9F582}" srcOrd="0" destOrd="0" presId="urn:microsoft.com/office/officeart/2005/8/layout/radial6"/>
    <dgm:cxn modelId="{4A1739FD-D83D-4023-AB51-D1AE588B2F8A}" type="presOf" srcId="{6112721E-83C7-4D65-83A2-8DDEEC69C8F0}" destId="{F2005511-9635-49AF-93E3-A847F96FC4AE}" srcOrd="0" destOrd="0" presId="urn:microsoft.com/office/officeart/2005/8/layout/radial6"/>
    <dgm:cxn modelId="{4B481A77-9E84-4F0B-9409-6C11EDD2E3AB}" srcId="{0CBC9DB5-184D-42C4-B637-FD4616D6EF17}" destId="{9D97B013-F3B6-44FF-B9A3-9575A07D2492}" srcOrd="2" destOrd="0" parTransId="{74728995-B1D7-427A-A14A-16F7605FCC66}" sibTransId="{4B7FAC08-2378-427B-BBB3-7AAD731079BC}"/>
    <dgm:cxn modelId="{F6235AC8-9AF5-414A-B5B8-AC59BC652A72}" srcId="{0CBC9DB5-184D-42C4-B637-FD4616D6EF17}" destId="{2023B166-7D4C-4504-A040-6D4F16388430}" srcOrd="3" destOrd="0" parTransId="{A79E4EE3-9298-441D-9F8C-457B7D5AA969}" sibTransId="{3C9095CD-597F-4869-92F5-BD716C85D1B5}"/>
    <dgm:cxn modelId="{A1B06D18-3D5B-43E3-B809-9E8B101144B9}" srcId="{0CBC9DB5-184D-42C4-B637-FD4616D6EF17}" destId="{18870D93-49FC-43AA-B18F-FE28CA5D8B08}" srcOrd="1" destOrd="0" parTransId="{1A7DC474-A7D2-4C18-B391-1D7B022225A7}" sibTransId="{E0DDD724-1F56-49EC-A707-9F7F79EA31B3}"/>
    <dgm:cxn modelId="{94523D97-7F8F-48A7-9CF2-A7A283A4305A}" srcId="{233788BB-B582-457A-8E72-653F31E4FB83}" destId="{0CBC9DB5-184D-42C4-B637-FD4616D6EF17}" srcOrd="0" destOrd="0" parTransId="{1CD10532-7250-48F1-9D38-5A50EC887236}" sibTransId="{BC06DD84-7D5A-4737-85AC-A8CF84B53173}"/>
    <dgm:cxn modelId="{9FB22E79-B153-4E51-B9C7-1AACF1DE32AB}" type="presOf" srcId="{E0DDD724-1F56-49EC-A707-9F7F79EA31B3}" destId="{1FDF58D1-76F7-4CD2-AC50-445A4596E02C}" srcOrd="0" destOrd="0" presId="urn:microsoft.com/office/officeart/2005/8/layout/radial6"/>
    <dgm:cxn modelId="{C8F4E910-0F5C-4FC5-8260-AB6B39013907}" srcId="{0CBC9DB5-184D-42C4-B637-FD4616D6EF17}" destId="{6112721E-83C7-4D65-83A2-8DDEEC69C8F0}" srcOrd="0" destOrd="0" parTransId="{A6BEB5DE-99CA-4148-9761-81A9AB407F5A}" sibTransId="{09C7F774-5F2E-47F3-BE36-6276E9E4CB15}"/>
    <dgm:cxn modelId="{A3C4C170-BB66-4C43-9985-ED26CDFD02DC}" type="presOf" srcId="{09C7F774-5F2E-47F3-BE36-6276E9E4CB15}" destId="{EBF881AA-FA2F-4F54-BBFF-5F21010696AF}" srcOrd="0" destOrd="0" presId="urn:microsoft.com/office/officeart/2005/8/layout/radial6"/>
    <dgm:cxn modelId="{73983CE1-FEA9-4BFA-940E-9952D305A251}" srcId="{233788BB-B582-457A-8E72-653F31E4FB83}" destId="{05E0116B-BB9F-4995-8678-8C75137407C4}" srcOrd="1" destOrd="0" parTransId="{FD4C917C-D983-4F7D-A217-3895578644BE}" sibTransId="{D7AD8F4C-CA6D-42CA-83C8-128552FEB100}"/>
    <dgm:cxn modelId="{6B33BC99-D1EC-43ED-9E49-3DF2DC7471C1}" type="presOf" srcId="{3C9095CD-597F-4869-92F5-BD716C85D1B5}" destId="{B33E6510-E125-486F-A50A-A07E6B965427}" srcOrd="0" destOrd="0" presId="urn:microsoft.com/office/officeart/2005/8/layout/radial6"/>
    <dgm:cxn modelId="{DB47D797-78FE-4C3E-BDC2-DBF65F72DC33}" type="presOf" srcId="{233788BB-B582-457A-8E72-653F31E4FB83}" destId="{8FC8B600-3EF5-49D2-B63F-DC1FD051EEB1}" srcOrd="0" destOrd="0" presId="urn:microsoft.com/office/officeart/2005/8/layout/radial6"/>
    <dgm:cxn modelId="{B0468E1D-D0E6-4D0C-B7E6-D2C485BDBACA}" type="presOf" srcId="{0CBC9DB5-184D-42C4-B637-FD4616D6EF17}" destId="{86EC04F7-FEA6-42EB-9EFA-920058EF6882}" srcOrd="0" destOrd="0" presId="urn:microsoft.com/office/officeart/2005/8/layout/radial6"/>
    <dgm:cxn modelId="{650F3406-AC7E-4FB8-A145-1FD5062A7125}" srcId="{233788BB-B582-457A-8E72-653F31E4FB83}" destId="{C83F74BD-F800-4CCD-A0FE-26942DDE6489}" srcOrd="2" destOrd="0" parTransId="{D66FC555-033D-4F76-85A9-819338BB7700}" sibTransId="{0E7ABCA5-1A8C-4556-AF70-8FE7BFCAC6EC}"/>
    <dgm:cxn modelId="{35CE87C9-5792-497C-8673-E7BFA434D7AE}" type="presOf" srcId="{2023B166-7D4C-4504-A040-6D4F16388430}" destId="{3592BADF-470E-4700-B4E7-365FA30F9975}" srcOrd="0" destOrd="0" presId="urn:microsoft.com/office/officeart/2005/8/layout/radial6"/>
    <dgm:cxn modelId="{9C6EBA1D-2422-4A11-AA52-4F4CEE85BD48}" type="presParOf" srcId="{8FC8B600-3EF5-49D2-B63F-DC1FD051EEB1}" destId="{86EC04F7-FEA6-42EB-9EFA-920058EF6882}" srcOrd="0" destOrd="0" presId="urn:microsoft.com/office/officeart/2005/8/layout/radial6"/>
    <dgm:cxn modelId="{8F146D77-DD1B-4597-97F0-41D3DB9700F4}" type="presParOf" srcId="{8FC8B600-3EF5-49D2-B63F-DC1FD051EEB1}" destId="{F2005511-9635-49AF-93E3-A847F96FC4AE}" srcOrd="1" destOrd="0" presId="urn:microsoft.com/office/officeart/2005/8/layout/radial6"/>
    <dgm:cxn modelId="{75B8B934-C68A-4E7A-B706-7F27568BF7AC}" type="presParOf" srcId="{8FC8B600-3EF5-49D2-B63F-DC1FD051EEB1}" destId="{20DC76DC-28AD-48CF-B998-9E10F8FE7D6A}" srcOrd="2" destOrd="0" presId="urn:microsoft.com/office/officeart/2005/8/layout/radial6"/>
    <dgm:cxn modelId="{B9AF11FE-2280-47B3-AC16-21D49134F9FA}" type="presParOf" srcId="{8FC8B600-3EF5-49D2-B63F-DC1FD051EEB1}" destId="{EBF881AA-FA2F-4F54-BBFF-5F21010696AF}" srcOrd="3" destOrd="0" presId="urn:microsoft.com/office/officeart/2005/8/layout/radial6"/>
    <dgm:cxn modelId="{6C37BFF1-9AF8-47B4-89E8-0CA8FCE55078}" type="presParOf" srcId="{8FC8B600-3EF5-49D2-B63F-DC1FD051EEB1}" destId="{95F8859E-A10F-4BE7-85E7-D8CF258049A0}" srcOrd="4" destOrd="0" presId="urn:microsoft.com/office/officeart/2005/8/layout/radial6"/>
    <dgm:cxn modelId="{E5E3C55F-F736-4DB3-A7F5-0064FFE41377}" type="presParOf" srcId="{8FC8B600-3EF5-49D2-B63F-DC1FD051EEB1}" destId="{DACBD08F-AD84-4D61-8B19-BB684910DC90}" srcOrd="5" destOrd="0" presId="urn:microsoft.com/office/officeart/2005/8/layout/radial6"/>
    <dgm:cxn modelId="{E9C5B5D0-638E-4AD3-8668-24E447354279}" type="presParOf" srcId="{8FC8B600-3EF5-49D2-B63F-DC1FD051EEB1}" destId="{1FDF58D1-76F7-4CD2-AC50-445A4596E02C}" srcOrd="6" destOrd="0" presId="urn:microsoft.com/office/officeart/2005/8/layout/radial6"/>
    <dgm:cxn modelId="{6C079B18-3F08-40FB-B87B-E08910006D8B}" type="presParOf" srcId="{8FC8B600-3EF5-49D2-B63F-DC1FD051EEB1}" destId="{025C7BCD-2E28-4634-8561-6C1FBCF9F582}" srcOrd="7" destOrd="0" presId="urn:microsoft.com/office/officeart/2005/8/layout/radial6"/>
    <dgm:cxn modelId="{92F0B444-9761-425D-A140-9D66F7196CFD}" type="presParOf" srcId="{8FC8B600-3EF5-49D2-B63F-DC1FD051EEB1}" destId="{C07ABF8F-CA3A-41DE-B50E-50C61AE2116E}" srcOrd="8" destOrd="0" presId="urn:microsoft.com/office/officeart/2005/8/layout/radial6"/>
    <dgm:cxn modelId="{7EEA13E7-CC17-4CF2-B454-EEF04FE049B7}" type="presParOf" srcId="{8FC8B600-3EF5-49D2-B63F-DC1FD051EEB1}" destId="{88120805-1412-416A-8938-06B90FFAA0E2}" srcOrd="9" destOrd="0" presId="urn:microsoft.com/office/officeart/2005/8/layout/radial6"/>
    <dgm:cxn modelId="{3231F715-52FA-40C8-934A-4300347BB845}" type="presParOf" srcId="{8FC8B600-3EF5-49D2-B63F-DC1FD051EEB1}" destId="{3592BADF-470E-4700-B4E7-365FA30F9975}" srcOrd="10" destOrd="0" presId="urn:microsoft.com/office/officeart/2005/8/layout/radial6"/>
    <dgm:cxn modelId="{36F60ABB-A262-49F6-9B8C-4E173DD75177}" type="presParOf" srcId="{8FC8B600-3EF5-49D2-B63F-DC1FD051EEB1}" destId="{A79EA694-FF93-4943-A463-1CB49C568CEA}" srcOrd="11" destOrd="0" presId="urn:microsoft.com/office/officeart/2005/8/layout/radial6"/>
    <dgm:cxn modelId="{04EA10D1-2D01-49D4-A719-DF413E9D6981}" type="presParOf" srcId="{8FC8B600-3EF5-49D2-B63F-DC1FD051EEB1}" destId="{B33E6510-E125-486F-A50A-A07E6B965427}" srcOrd="12" destOrd="0" presId="urn:microsoft.com/office/officeart/2005/8/layout/radial6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7D22DB-A9FF-4752-AE6B-336A9D0FFDA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7EC099-1888-43C0-BA3B-729EC8AABDD5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 сильная личность</a:t>
          </a:r>
          <a:endParaRPr lang="ru-RU" dirty="0"/>
        </a:p>
      </dgm:t>
    </dgm:pt>
    <dgm:pt modelId="{0DAAD968-1A43-46D6-8794-B96E2DCE735D}" type="parTrans" cxnId="{1CFD7F53-4C3C-415C-9410-3D71CFE5E992}">
      <dgm:prSet/>
      <dgm:spPr/>
      <dgm:t>
        <a:bodyPr/>
        <a:lstStyle/>
        <a:p>
          <a:endParaRPr lang="ru-RU"/>
        </a:p>
      </dgm:t>
    </dgm:pt>
    <dgm:pt modelId="{D795603A-F1EE-42A4-808F-0A5E50F4B6C3}" type="sibTrans" cxnId="{1CFD7F53-4C3C-415C-9410-3D71CFE5E992}">
      <dgm:prSet/>
      <dgm:spPr/>
      <dgm:t>
        <a:bodyPr/>
        <a:lstStyle/>
        <a:p>
          <a:endParaRPr lang="ru-RU"/>
        </a:p>
      </dgm:t>
    </dgm:pt>
    <dgm:pt modelId="{128C974F-3B41-4CD2-8CBD-7E45655C4A5D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извиняться</a:t>
          </a:r>
          <a:endParaRPr lang="ru-RU" dirty="0"/>
        </a:p>
      </dgm:t>
    </dgm:pt>
    <dgm:pt modelId="{125441DF-938B-4596-B22B-19333573D3E4}" type="parTrans" cxnId="{315941E4-81B7-4D79-9F22-A8BCF0D27ADA}">
      <dgm:prSet/>
      <dgm:spPr/>
      <dgm:t>
        <a:bodyPr/>
        <a:lstStyle/>
        <a:p>
          <a:endParaRPr lang="ru-RU"/>
        </a:p>
      </dgm:t>
    </dgm:pt>
    <dgm:pt modelId="{22192651-B032-4E56-AB1B-E7B6409FF0E1}" type="sibTrans" cxnId="{315941E4-81B7-4D79-9F22-A8BCF0D27ADA}">
      <dgm:prSet/>
      <dgm:spPr/>
      <dgm:t>
        <a:bodyPr/>
        <a:lstStyle/>
        <a:p>
          <a:endParaRPr lang="ru-RU"/>
        </a:p>
      </dgm:t>
    </dgm:pt>
    <dgm:pt modelId="{EB5E9227-B297-474C-AA11-DA1DC3CB2B3D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прощать</a:t>
          </a:r>
          <a:endParaRPr lang="ru-RU" dirty="0"/>
        </a:p>
      </dgm:t>
    </dgm:pt>
    <dgm:pt modelId="{FC412C43-15BE-4AF4-A3EC-91FB35A97C24}" type="parTrans" cxnId="{4022EE7F-8DCD-46F2-9B44-4AA8CC988AA4}">
      <dgm:prSet/>
      <dgm:spPr/>
      <dgm:t>
        <a:bodyPr/>
        <a:lstStyle/>
        <a:p>
          <a:endParaRPr lang="ru-RU"/>
        </a:p>
      </dgm:t>
    </dgm:pt>
    <dgm:pt modelId="{644DA507-4744-4F30-9304-52FF4D00C9FF}" type="sibTrans" cxnId="{4022EE7F-8DCD-46F2-9B44-4AA8CC988AA4}">
      <dgm:prSet/>
      <dgm:spPr/>
      <dgm:t>
        <a:bodyPr/>
        <a:lstStyle/>
        <a:p>
          <a:endParaRPr lang="ru-RU"/>
        </a:p>
      </dgm:t>
    </dgm:pt>
    <dgm:pt modelId="{95BFD8F2-3B64-4F23-B129-E69A1B07687E}" type="pres">
      <dgm:prSet presAssocID="{B47D22DB-A9FF-4752-AE6B-336A9D0FFDA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2CFA14-599E-490D-8DD7-0CC45E83E1A7}" type="pres">
      <dgm:prSet presAssocID="{777EC099-1888-43C0-BA3B-729EC8AABDD5}" presName="centerShape" presStyleLbl="node0" presStyleIdx="0" presStyleCnt="1" custLinFactNeighborX="-834" custLinFactNeighborY="8319"/>
      <dgm:spPr/>
      <dgm:t>
        <a:bodyPr/>
        <a:lstStyle/>
        <a:p>
          <a:endParaRPr lang="ru-RU"/>
        </a:p>
      </dgm:t>
    </dgm:pt>
    <dgm:pt modelId="{38D003F9-2A14-435A-A858-DE4E7B020063}" type="pres">
      <dgm:prSet presAssocID="{125441DF-938B-4596-B22B-19333573D3E4}" presName="parTrans" presStyleLbl="bgSibTrans2D1" presStyleIdx="0" presStyleCnt="2" custLinFactNeighborX="11532" custLinFactNeighborY="53302"/>
      <dgm:spPr/>
      <dgm:t>
        <a:bodyPr/>
        <a:lstStyle/>
        <a:p>
          <a:endParaRPr lang="ru-RU"/>
        </a:p>
      </dgm:t>
    </dgm:pt>
    <dgm:pt modelId="{4E97F79C-69A4-4987-9080-36D953DAB9CA}" type="pres">
      <dgm:prSet presAssocID="{128C974F-3B41-4CD2-8CBD-7E45655C4A5D}" presName="node" presStyleLbl="node1" presStyleIdx="0" presStyleCnt="2" custRadScaleRad="96328" custRadScaleInc="-4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995FE2-BEB0-4AD2-BEEB-4B158F115DCF}" type="pres">
      <dgm:prSet presAssocID="{FC412C43-15BE-4AF4-A3EC-91FB35A97C24}" presName="parTrans" presStyleLbl="bgSibTrans2D1" presStyleIdx="1" presStyleCnt="2" custLinFactNeighborX="-15336" custLinFactNeighborY="44008"/>
      <dgm:spPr/>
      <dgm:t>
        <a:bodyPr/>
        <a:lstStyle/>
        <a:p>
          <a:endParaRPr lang="ru-RU"/>
        </a:p>
      </dgm:t>
    </dgm:pt>
    <dgm:pt modelId="{2211F039-F699-4A61-A60D-B681C04922D1}" type="pres">
      <dgm:prSet presAssocID="{EB5E9227-B297-474C-AA11-DA1DC3CB2B3D}" presName="node" presStyleLbl="node1" presStyleIdx="1" presStyleCnt="2" custRadScaleRad="90995" custRadScaleInc="4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22EE7F-8DCD-46F2-9B44-4AA8CC988AA4}" srcId="{777EC099-1888-43C0-BA3B-729EC8AABDD5}" destId="{EB5E9227-B297-474C-AA11-DA1DC3CB2B3D}" srcOrd="1" destOrd="0" parTransId="{FC412C43-15BE-4AF4-A3EC-91FB35A97C24}" sibTransId="{644DA507-4744-4F30-9304-52FF4D00C9FF}"/>
    <dgm:cxn modelId="{BBA26194-CE6A-424A-BF75-E1B7969712DF}" type="presOf" srcId="{128C974F-3B41-4CD2-8CBD-7E45655C4A5D}" destId="{4E97F79C-69A4-4987-9080-36D953DAB9CA}" srcOrd="0" destOrd="0" presId="urn:microsoft.com/office/officeart/2005/8/layout/radial4"/>
    <dgm:cxn modelId="{1CFD7F53-4C3C-415C-9410-3D71CFE5E992}" srcId="{B47D22DB-A9FF-4752-AE6B-336A9D0FFDA2}" destId="{777EC099-1888-43C0-BA3B-729EC8AABDD5}" srcOrd="0" destOrd="0" parTransId="{0DAAD968-1A43-46D6-8794-B96E2DCE735D}" sibTransId="{D795603A-F1EE-42A4-808F-0A5E50F4B6C3}"/>
    <dgm:cxn modelId="{B47B5300-7A60-4FE0-8167-92C8F255E1F0}" type="presOf" srcId="{FC412C43-15BE-4AF4-A3EC-91FB35A97C24}" destId="{BB995FE2-BEB0-4AD2-BEEB-4B158F115DCF}" srcOrd="0" destOrd="0" presId="urn:microsoft.com/office/officeart/2005/8/layout/radial4"/>
    <dgm:cxn modelId="{D9F21D8E-B3A0-449A-A459-854A5E0750E3}" type="presOf" srcId="{125441DF-938B-4596-B22B-19333573D3E4}" destId="{38D003F9-2A14-435A-A858-DE4E7B020063}" srcOrd="0" destOrd="0" presId="urn:microsoft.com/office/officeart/2005/8/layout/radial4"/>
    <dgm:cxn modelId="{8DBE7985-C8E4-4904-BB8F-FE152ACC78DB}" type="presOf" srcId="{777EC099-1888-43C0-BA3B-729EC8AABDD5}" destId="{0D2CFA14-599E-490D-8DD7-0CC45E83E1A7}" srcOrd="0" destOrd="0" presId="urn:microsoft.com/office/officeart/2005/8/layout/radial4"/>
    <dgm:cxn modelId="{4D0CB48A-FAAC-4A78-B733-FA94727730EA}" type="presOf" srcId="{B47D22DB-A9FF-4752-AE6B-336A9D0FFDA2}" destId="{95BFD8F2-3B64-4F23-B129-E69A1B07687E}" srcOrd="0" destOrd="0" presId="urn:microsoft.com/office/officeart/2005/8/layout/radial4"/>
    <dgm:cxn modelId="{315941E4-81B7-4D79-9F22-A8BCF0D27ADA}" srcId="{777EC099-1888-43C0-BA3B-729EC8AABDD5}" destId="{128C974F-3B41-4CD2-8CBD-7E45655C4A5D}" srcOrd="0" destOrd="0" parTransId="{125441DF-938B-4596-B22B-19333573D3E4}" sibTransId="{22192651-B032-4E56-AB1B-E7B6409FF0E1}"/>
    <dgm:cxn modelId="{E7A7B586-6768-411B-81D9-E3E14AB98ED3}" type="presOf" srcId="{EB5E9227-B297-474C-AA11-DA1DC3CB2B3D}" destId="{2211F039-F699-4A61-A60D-B681C04922D1}" srcOrd="0" destOrd="0" presId="urn:microsoft.com/office/officeart/2005/8/layout/radial4"/>
    <dgm:cxn modelId="{ACF9F70A-6484-4250-91AD-D21F7963E036}" type="presParOf" srcId="{95BFD8F2-3B64-4F23-B129-E69A1B07687E}" destId="{0D2CFA14-599E-490D-8DD7-0CC45E83E1A7}" srcOrd="0" destOrd="0" presId="urn:microsoft.com/office/officeart/2005/8/layout/radial4"/>
    <dgm:cxn modelId="{88B0280D-284F-4D1F-B7AF-9EE213B3B996}" type="presParOf" srcId="{95BFD8F2-3B64-4F23-B129-E69A1B07687E}" destId="{38D003F9-2A14-435A-A858-DE4E7B020063}" srcOrd="1" destOrd="0" presId="urn:microsoft.com/office/officeart/2005/8/layout/radial4"/>
    <dgm:cxn modelId="{294E8432-5045-42DE-9CC4-8C60EDC02322}" type="presParOf" srcId="{95BFD8F2-3B64-4F23-B129-E69A1B07687E}" destId="{4E97F79C-69A4-4987-9080-36D953DAB9CA}" srcOrd="2" destOrd="0" presId="urn:microsoft.com/office/officeart/2005/8/layout/radial4"/>
    <dgm:cxn modelId="{AA31F843-2F2B-4F19-8678-C0F2D78F1EA0}" type="presParOf" srcId="{95BFD8F2-3B64-4F23-B129-E69A1B07687E}" destId="{BB995FE2-BEB0-4AD2-BEEB-4B158F115DCF}" srcOrd="3" destOrd="0" presId="urn:microsoft.com/office/officeart/2005/8/layout/radial4"/>
    <dgm:cxn modelId="{C8A74088-0D4C-4DB7-80B6-2BD4CE64F1BD}" type="presParOf" srcId="{95BFD8F2-3B64-4F23-B129-E69A1B07687E}" destId="{2211F039-F699-4A61-A60D-B681C04922D1}" srcOrd="4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F6FA-48BA-4FE5-8E7C-4A6CF35799FB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9CB5A-5912-4BF0-A426-361036CB6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2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4;&#1083;&#1102;&#1096;&#1082;&#1072;\&#1056;&#1072;&#1073;&#1086;&#1095;&#1080;&#1081;%20&#1089;&#1090;&#1086;&#1083;\&#1086;&#1090;&#1082;&#1088;%20&#1091;&#1088;&#1086;&#1082;\&#1052;&#1072;&#1096;&#1072;%20&#1080;%20&#1082;&#1072;&#1096;&#1072;_&#1089;&#1090;&#1099;&#1076;&#1085;&#1086;.wmv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jpe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0.jpeg"/><Relationship Id="rId5" Type="http://schemas.openxmlformats.org/officeDocument/2006/relationships/diagramData" Target="../diagrams/data1.xml"/><Relationship Id="rId10" Type="http://schemas.openxmlformats.org/officeDocument/2006/relationships/image" Target="../media/image9.jpeg"/><Relationship Id="rId4" Type="http://schemas.openxmlformats.org/officeDocument/2006/relationships/image" Target="../media/image7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6.jpe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10.jpeg"/><Relationship Id="rId5" Type="http://schemas.openxmlformats.org/officeDocument/2006/relationships/diagramData" Target="../diagrams/data2.xml"/><Relationship Id="rId10" Type="http://schemas.openxmlformats.org/officeDocument/2006/relationships/image" Target="../media/image9.jpeg"/><Relationship Id="rId4" Type="http://schemas.openxmlformats.org/officeDocument/2006/relationships/image" Target="../media/image7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285992"/>
            <a:ext cx="7772400" cy="271464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«Нет людей чисто беленьких или чисто черненьких – люди все пестрые</a:t>
            </a:r>
            <a:r>
              <a:rPr lang="ru-RU" i="1" dirty="0" smtClean="0"/>
              <a:t>».</a:t>
            </a:r>
            <a:br>
              <a:rPr lang="ru-RU" i="1" dirty="0" smtClean="0"/>
            </a:br>
            <a:r>
              <a:rPr lang="ru-RU" i="1" dirty="0" smtClean="0"/>
              <a:t>	</a:t>
            </a:r>
            <a:r>
              <a:rPr lang="ru-RU" i="1" dirty="0" smtClean="0"/>
              <a:t>А.М.Горький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Олюшка\Рабочий стол\откр урок\Новая папка (2)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79"/>
            <a:ext cx="1285884" cy="1662557"/>
          </a:xfrm>
          <a:prstGeom prst="rect">
            <a:avLst/>
          </a:prstGeom>
          <a:noFill/>
        </p:spPr>
      </p:pic>
      <p:pic>
        <p:nvPicPr>
          <p:cNvPr id="15361" name="Picture 1" descr="G:\откр урок\Новая папка\Новая папка (2)\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1828800" cy="2505075"/>
          </a:xfrm>
          <a:prstGeom prst="rect">
            <a:avLst/>
          </a:prstGeom>
          <a:noFill/>
        </p:spPr>
      </p:pic>
      <p:pic>
        <p:nvPicPr>
          <p:cNvPr id="15363" name="Picture 3" descr="G:\откр урок\Новая папка\Новая папка (2)\п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857760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28926" y="285728"/>
            <a:ext cx="497205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ОЦЕНИ СИТУАЦИЮ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согласны,  поступили бы 					также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</a:t>
            </a:r>
            <a:r>
              <a:rPr lang="ru-RU" b="1" i="1" dirty="0" smtClean="0">
                <a:solidFill>
                  <a:srgbClr val="0000FF"/>
                </a:solidFill>
              </a:rPr>
              <a:t>не согласны, так не                                      					поступили бы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smtClean="0"/>
              <a:t> 					</a:t>
            </a:r>
            <a:r>
              <a:rPr lang="ru-RU" b="1" i="1" dirty="0" smtClean="0">
                <a:solidFill>
                  <a:srgbClr val="00B050"/>
                </a:solidFill>
              </a:rPr>
              <a:t>согласны, но добавили 					бы ещё кое-что</a:t>
            </a:r>
          </a:p>
        </p:txBody>
      </p:sp>
      <p:pic>
        <p:nvPicPr>
          <p:cNvPr id="1026" name="Picture 2" descr="G:\откр урок\Новая папка (2)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2528886" cy="1536649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785786" y="3214686"/>
            <a:ext cx="2286016" cy="1143008"/>
          </a:xfrm>
          <a:prstGeom prst="cloudCallout">
            <a:avLst>
              <a:gd name="adj1" fmla="val -20262"/>
              <a:gd name="adj2" fmla="val 231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G:\откр урок\Новая папка (2)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636"/>
            <a:ext cx="2155367" cy="1309685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1142976" y="5072074"/>
            <a:ext cx="1928826" cy="1214446"/>
          </a:xfrm>
          <a:prstGeom prst="cloudCallout">
            <a:avLst>
              <a:gd name="adj1" fmla="val -20262"/>
              <a:gd name="adj2" fmla="val 231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Великодушие</a:t>
            </a:r>
            <a:r>
              <a:rPr lang="ru-RU" sz="2800" dirty="0" smtClean="0">
                <a:solidFill>
                  <a:srgbClr val="0000FF"/>
                </a:solidFill>
              </a:rPr>
              <a:t> – отсутствие злопамятства, умение прощать людей за ошибки, сила и величие души.</a:t>
            </a:r>
            <a:endParaRPr lang="ru-RU" sz="2800" dirty="0">
              <a:solidFill>
                <a:srgbClr val="00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G:\откр урок\Новая папка (2)\загруженно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357694"/>
            <a:ext cx="1847850" cy="2286000"/>
          </a:xfrm>
          <a:prstGeom prst="rect">
            <a:avLst/>
          </a:prstGeom>
          <a:noFill/>
        </p:spPr>
      </p:pic>
      <p:pic>
        <p:nvPicPr>
          <p:cNvPr id="2051" name="Picture 3" descr="G:\откр урок\Новая папка (2)\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4786322"/>
            <a:ext cx="2619375" cy="1752600"/>
          </a:xfrm>
          <a:prstGeom prst="rect">
            <a:avLst/>
          </a:prstGeom>
          <a:noFill/>
        </p:spPr>
      </p:pic>
      <p:pic>
        <p:nvPicPr>
          <p:cNvPr id="2052" name="Picture 4" descr="G:\откр урок\Новая папка (2)\images (1)р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1571612"/>
            <a:ext cx="2752725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rgbClr val="FF0000"/>
                </a:solidFill>
                <a:latin typeface="Century Gothic" pitchFamily="34" charset="0"/>
              </a:rPr>
              <a:t>Если </a:t>
            </a:r>
            <a:r>
              <a:rPr lang="ru-RU" dirty="0" smtClean="0">
                <a:solidFill>
                  <a:srgbClr val="FF0000"/>
                </a:solidFill>
                <a:latin typeface="Century Gothic" pitchFamily="34" charset="0"/>
              </a:rPr>
              <a:t>гениальность – величие ума, </a:t>
            </a:r>
            <a:endParaRPr lang="ru-RU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Century Gothic" pitchFamily="34" charset="0"/>
              </a:rPr>
              <a:t>		то </a:t>
            </a:r>
            <a:r>
              <a:rPr lang="ru-RU" dirty="0" smtClean="0">
                <a:solidFill>
                  <a:srgbClr val="FF0000"/>
                </a:solidFill>
                <a:latin typeface="Century Gothic" pitchFamily="34" charset="0"/>
              </a:rPr>
              <a:t>великодушие – гениальность </a:t>
            </a:r>
            <a:r>
              <a:rPr lang="ru-RU" dirty="0" smtClean="0">
                <a:solidFill>
                  <a:srgbClr val="FF0000"/>
                </a:solidFill>
                <a:latin typeface="Century Gothic" pitchFamily="34" charset="0"/>
              </a:rPr>
              <a:t>							души.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							Эдуард </a:t>
            </a:r>
            <a:r>
              <a:rPr lang="ru-RU" i="1" dirty="0" err="1" smtClean="0"/>
              <a:t>Севрус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G:\откр урок\Новая папка\Новая папка (2)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71810"/>
            <a:ext cx="2643206" cy="3229138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000364" y="6000768"/>
            <a:ext cx="52149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(лит. псевдоним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Борохова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Эдуарда Александрович)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Олюшка\Рабочий стол\откр урок\Новая папка (2)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5187232" cy="50279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618650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Сегодня урок научил нас …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2054" name="Picture 6" descr="C:\Documents and Settings\Олюшка\Рабочий стол\откр урок\Новая папка (2)\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2071702" cy="2022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5329246" cy="534036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«</a:t>
            </a:r>
            <a:r>
              <a:rPr lang="ru-RU" b="1" dirty="0" smtClean="0">
                <a:solidFill>
                  <a:srgbClr val="0000FF"/>
                </a:solidFill>
              </a:rPr>
              <a:t>Ты живёшь среди людей. Не забывай, что каждый твой поступок, каждое твое желание отражается на окружающих тебя людях. Проверяй свои поступки вопросом к самому себе: не делаешь ли ты зла, неудобства людям? Делай все так или старайся делать так, что бы людям , окружающим тебя было хорошо. Чтобы тебе самому и твоим родителям не было стыдно за то, что ты делаешь и говоришь.»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3074" name="Picture 2" descr="C:\Documents and Settings\Олюшка\Рабочий стол\откр урок\Новая папка (2)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676537" cy="286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Учебник, стр.44 – 45, вопрос 3;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«Ложный стыд» – что это такое?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Маша и каша_стыдно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5508" y="642918"/>
            <a:ext cx="877150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5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Documents and Settings\Олюшка\Рабочий стол\откр урок\Новая папка (2)\99599.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2250" y="2857496"/>
            <a:ext cx="2022820" cy="1357322"/>
          </a:xfrm>
          <a:prstGeom prst="rect">
            <a:avLst/>
          </a:prstGeom>
          <a:noFill/>
        </p:spPr>
      </p:pic>
      <p:pic>
        <p:nvPicPr>
          <p:cNvPr id="1031" name="Picture 7" descr="C:\Documents and Settings\Олюшка\Рабочий стол\откр урок\Новая папка (2)\ViolenceSch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357430"/>
            <a:ext cx="2146506" cy="1509709"/>
          </a:xfrm>
          <a:prstGeom prst="rect">
            <a:avLst/>
          </a:prstGeom>
          <a:noFill/>
        </p:spPr>
      </p:pic>
      <p:pic>
        <p:nvPicPr>
          <p:cNvPr id="1028" name="Picture 4" descr="C:\Documents and Settings\Олюшка\Рабочий стол\откр урок\Новая папка (2)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14290"/>
            <a:ext cx="2578899" cy="1719266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5572132" y="2643182"/>
            <a:ext cx="1500198" cy="1122327"/>
            <a:chOff x="3553636" y="1079"/>
            <a:chExt cx="1122327" cy="1122327"/>
          </a:xfrm>
          <a:solidFill>
            <a:srgbClr val="FFC000"/>
          </a:solidFill>
        </p:grpSpPr>
        <p:sp>
          <p:nvSpPr>
            <p:cNvPr id="6" name="Овал 5"/>
            <p:cNvSpPr/>
            <p:nvPr/>
          </p:nvSpPr>
          <p:spPr>
            <a:xfrm>
              <a:off x="3553636" y="1079"/>
              <a:ext cx="1122327" cy="1122327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717997" y="165440"/>
              <a:ext cx="793605" cy="7936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>
                  <a:solidFill>
                    <a:srgbClr val="00B050"/>
                  </a:solidFill>
                </a:rPr>
                <a:t>грусть</a:t>
              </a:r>
              <a:endParaRPr lang="ru-RU" sz="2800" kern="12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1026" name="Picture 2" descr="C:\Documents and Settings\Олюшка\Рабочий стол\откр урок\Новая папка (2)\images (2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14290"/>
            <a:ext cx="2571768" cy="1714512"/>
          </a:xfrm>
          <a:prstGeom prst="rect">
            <a:avLst/>
          </a:prstGeom>
          <a:noFill/>
        </p:spPr>
      </p:pic>
      <p:pic>
        <p:nvPicPr>
          <p:cNvPr id="1027" name="Picture 3" descr="C:\Documents and Settings\Олюшка\Рабочий стол\откр урок\Новая папка (2)\images (3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97143" y="214290"/>
            <a:ext cx="3270655" cy="1785950"/>
          </a:xfrm>
          <a:prstGeom prst="rect">
            <a:avLst/>
          </a:prstGeom>
          <a:noFill/>
        </p:spPr>
      </p:pic>
      <p:pic>
        <p:nvPicPr>
          <p:cNvPr id="1029" name="Picture 5" descr="C:\Documents and Settings\Олюшка\Рабочий стол\откр урок\Новая папка (2)\images (4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10390" y="5000636"/>
            <a:ext cx="2190749" cy="1643062"/>
          </a:xfrm>
          <a:prstGeom prst="rect">
            <a:avLst/>
          </a:prstGeom>
          <a:noFill/>
        </p:spPr>
      </p:pic>
      <p:pic>
        <p:nvPicPr>
          <p:cNvPr id="1030" name="Picture 6" descr="C:\Documents and Settings\Олюшка\Рабочий стол\откр урок\Новая папка (2)\agressiya-u-detey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4495954"/>
            <a:ext cx="1928826" cy="2162027"/>
          </a:xfrm>
          <a:prstGeom prst="rect">
            <a:avLst/>
          </a:prstGeom>
          <a:noFill/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286116" y="5715016"/>
            <a:ext cx="2757478" cy="98903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Поступок?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Documents and Settings\Олюшка\Рабочий стол\откр урок\Новая папка (2)\99599.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2250" y="2857496"/>
            <a:ext cx="2022820" cy="1357322"/>
          </a:xfrm>
          <a:prstGeom prst="rect">
            <a:avLst/>
          </a:prstGeom>
          <a:noFill/>
        </p:spPr>
      </p:pic>
      <p:pic>
        <p:nvPicPr>
          <p:cNvPr id="1031" name="Picture 7" descr="C:\Documents and Settings\Олюшка\Рабочий стол\откр урок\Новая папка (2)\ViolenceSch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357430"/>
            <a:ext cx="2146506" cy="1509709"/>
          </a:xfrm>
          <a:prstGeom prst="rect">
            <a:avLst/>
          </a:prstGeom>
          <a:noFill/>
        </p:spPr>
      </p:pic>
      <p:pic>
        <p:nvPicPr>
          <p:cNvPr id="1028" name="Picture 4" descr="C:\Documents and Settings\Олюшка\Рабочий стол\откр урок\Новая папка (2)\images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14290"/>
            <a:ext cx="2578899" cy="1719266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" name="Группа 4"/>
          <p:cNvGrpSpPr/>
          <p:nvPr/>
        </p:nvGrpSpPr>
        <p:grpSpPr>
          <a:xfrm>
            <a:off x="5572132" y="2643182"/>
            <a:ext cx="1500198" cy="1122327"/>
            <a:chOff x="3553636" y="1079"/>
            <a:chExt cx="1122327" cy="1122327"/>
          </a:xfrm>
          <a:solidFill>
            <a:srgbClr val="FFC000"/>
          </a:solidFill>
        </p:grpSpPr>
        <p:sp>
          <p:nvSpPr>
            <p:cNvPr id="6" name="Овал 5"/>
            <p:cNvSpPr/>
            <p:nvPr/>
          </p:nvSpPr>
          <p:spPr>
            <a:xfrm>
              <a:off x="3553636" y="1079"/>
              <a:ext cx="1122327" cy="1122327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Овал 4"/>
            <p:cNvSpPr/>
            <p:nvPr/>
          </p:nvSpPr>
          <p:spPr>
            <a:xfrm>
              <a:off x="3717997" y="165440"/>
              <a:ext cx="793605" cy="7936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 smtClean="0">
                  <a:solidFill>
                    <a:srgbClr val="00B050"/>
                  </a:solidFill>
                </a:rPr>
                <a:t>грусть</a:t>
              </a:r>
              <a:endParaRPr lang="ru-RU" sz="2800" kern="12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1026" name="Picture 2" descr="C:\Documents and Settings\Олюшка\Рабочий стол\откр урок\Новая папка (2)\images (2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14290"/>
            <a:ext cx="2571768" cy="1714512"/>
          </a:xfrm>
          <a:prstGeom prst="rect">
            <a:avLst/>
          </a:prstGeom>
          <a:noFill/>
        </p:spPr>
      </p:pic>
      <p:pic>
        <p:nvPicPr>
          <p:cNvPr id="1027" name="Picture 3" descr="C:\Documents and Settings\Олюшка\Рабочий стол\откр урок\Новая папка (2)\images (3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97143" y="214290"/>
            <a:ext cx="3270655" cy="1785950"/>
          </a:xfrm>
          <a:prstGeom prst="rect">
            <a:avLst/>
          </a:prstGeom>
          <a:noFill/>
        </p:spPr>
      </p:pic>
      <p:pic>
        <p:nvPicPr>
          <p:cNvPr id="1029" name="Picture 5" descr="C:\Documents and Settings\Олюшка\Рабочий стол\откр урок\Новая папка (2)\images (4)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10390" y="5000636"/>
            <a:ext cx="2190749" cy="1643062"/>
          </a:xfrm>
          <a:prstGeom prst="rect">
            <a:avLst/>
          </a:prstGeom>
          <a:noFill/>
        </p:spPr>
      </p:pic>
      <p:pic>
        <p:nvPicPr>
          <p:cNvPr id="1030" name="Picture 6" descr="C:\Documents and Settings\Олюшка\Рабочий стол\откр урок\Новая папка (2)\agressiya-u-detey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4495954"/>
            <a:ext cx="1928826" cy="2162027"/>
          </a:xfrm>
          <a:prstGeom prst="rect">
            <a:avLst/>
          </a:prstGeom>
          <a:noFill/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286116" y="5715016"/>
            <a:ext cx="2757478" cy="98903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Поступок?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04813"/>
            <a:ext cx="8183562" cy="3006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300" b="1" i="1" dirty="0" smtClean="0">
                <a:solidFill>
                  <a:srgbClr val="000099"/>
                </a:solidFill>
              </a:rPr>
              <a:t>Стыд</a:t>
            </a:r>
            <a:r>
              <a:rPr lang="ru-RU" sz="6300" i="1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/>
              <a:t>– это тяжелое, подавленное душевное состояние человека, реакция на </a:t>
            </a:r>
            <a:r>
              <a:rPr lang="ru-RU" b="1" dirty="0" smtClean="0"/>
              <a:t>осуждение.</a:t>
            </a:r>
            <a:endParaRPr lang="ru-RU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357694"/>
            <a:ext cx="28003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Documents and Settings\Олюшка\Рабочий стол\откр урок\Новая папка (2)\0b22a2258de3139ff17b9dda54cb2e9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071942"/>
            <a:ext cx="2190750" cy="2190750"/>
          </a:xfrm>
          <a:prstGeom prst="rect">
            <a:avLst/>
          </a:prstGeom>
          <a:noFill/>
        </p:spPr>
      </p:pic>
      <p:pic>
        <p:nvPicPr>
          <p:cNvPr id="2052" name="Picture 4" descr="C:\Documents and Settings\Олюшка\Рабочий стол\откр урок\Новая папка (2)\images (1)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286256"/>
            <a:ext cx="2571750" cy="1781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507412" cy="4159250"/>
          </a:xfrm>
        </p:spPr>
        <p:txBody>
          <a:bodyPr/>
          <a:lstStyle/>
          <a:p>
            <a:pPr eaLnBrk="1" hangingPunct="1"/>
            <a:r>
              <a:rPr lang="ru-RU" sz="6300" b="1" i="1" smtClean="0">
                <a:solidFill>
                  <a:srgbClr val="000099"/>
                </a:solidFill>
              </a:rPr>
              <a:t>Вина</a:t>
            </a:r>
            <a:r>
              <a:rPr lang="ru-RU" sz="5700" i="1" smtClean="0">
                <a:solidFill>
                  <a:srgbClr val="FFFF00"/>
                </a:solidFill>
              </a:rPr>
              <a:t> </a:t>
            </a:r>
            <a:r>
              <a:rPr lang="ru-RU" b="1" smtClean="0"/>
              <a:t>– это переживание человека по поводу несоответствия нормам, невыполнения долга перед самим собой.</a:t>
            </a:r>
          </a:p>
        </p:txBody>
      </p:sp>
      <p:pic>
        <p:nvPicPr>
          <p:cNvPr id="1026" name="Picture 2" descr="G:\откр урок\Новая папка\Новая папка (2)\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4643446"/>
            <a:ext cx="2466975" cy="1847850"/>
          </a:xfrm>
          <a:prstGeom prst="rect">
            <a:avLst/>
          </a:prstGeom>
          <a:noFill/>
        </p:spPr>
      </p:pic>
      <p:pic>
        <p:nvPicPr>
          <p:cNvPr id="1027" name="Picture 3" descr="G:\откр урок\Новая папка\Новая папка (2)\ю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2250297" cy="2571768"/>
          </a:xfrm>
          <a:prstGeom prst="rect">
            <a:avLst/>
          </a:prstGeom>
          <a:noFill/>
        </p:spPr>
      </p:pic>
      <p:pic>
        <p:nvPicPr>
          <p:cNvPr id="1028" name="Picture 4" descr="G:\откр урок\Новая папка\Новая папка (2)\б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643446"/>
            <a:ext cx="2638425" cy="17335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Новый пользователь\Рабочий стол\н65н\581518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2707209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4348" y="642918"/>
            <a:ext cx="792961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Стыд и вина – это одно тоже?</a:t>
            </a:r>
          </a:p>
          <a:p>
            <a:pPr algn="ctr" eaLnBrk="0" hangingPunct="0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000364" y="2000240"/>
            <a:ext cx="5929312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000" b="1" dirty="0" smtClean="0">
                <a:solidFill>
                  <a:srgbClr val="0000FF"/>
                </a:solidFill>
              </a:rPr>
              <a:t>СТЫД</a:t>
            </a:r>
            <a:r>
              <a:rPr lang="ru-RU" sz="4000" b="1" dirty="0" smtClean="0"/>
              <a:t>– </a:t>
            </a:r>
            <a:r>
              <a:rPr lang="ru-RU" sz="4000" b="1" dirty="0"/>
              <a:t>ответственность за проступок перед другими, </a:t>
            </a:r>
          </a:p>
          <a:p>
            <a:pPr algn="ctr" eaLnBrk="0" hangingPunct="0"/>
            <a:r>
              <a:rPr lang="ru-RU" sz="4000" b="1" dirty="0" smtClean="0">
                <a:solidFill>
                  <a:srgbClr val="0000FF"/>
                </a:solidFill>
              </a:rPr>
              <a:t>ВИНА</a:t>
            </a:r>
            <a:r>
              <a:rPr lang="ru-RU" sz="4000" b="1" dirty="0" smtClean="0"/>
              <a:t> </a:t>
            </a:r>
            <a:r>
              <a:rPr lang="ru-RU" sz="4000" b="1" dirty="0"/>
              <a:t>– ответственность перед собой</a:t>
            </a:r>
          </a:p>
          <a:p>
            <a:pPr eaLnBrk="0" hangingPunc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91513" cy="4159250"/>
          </a:xfrm>
        </p:spPr>
        <p:txBody>
          <a:bodyPr/>
          <a:lstStyle/>
          <a:p>
            <a:r>
              <a:rPr lang="ru-RU" sz="6300" b="1" i="1">
                <a:solidFill>
                  <a:srgbClr val="000099"/>
                </a:solidFill>
              </a:rPr>
              <a:t>Раскаяние</a:t>
            </a:r>
            <a:r>
              <a:rPr lang="ru-RU" sz="5700" b="1" i="1">
                <a:solidFill>
                  <a:srgbClr val="000099"/>
                </a:solidFill>
              </a:rPr>
              <a:t> </a:t>
            </a:r>
            <a:r>
              <a:rPr lang="ru-RU" b="1"/>
              <a:t>– это сожаление о происшедшем, принятие нравственного решения о не повторении своих ошибок, изменении своего поведения.</a:t>
            </a:r>
          </a:p>
        </p:txBody>
      </p:sp>
      <p:pic>
        <p:nvPicPr>
          <p:cNvPr id="58374" name="Picture 6" descr="1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143380"/>
            <a:ext cx="2454757" cy="25749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76434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как следует извиняться</a:t>
            </a:r>
          </a:p>
        </p:txBody>
      </p:sp>
      <p:sp>
        <p:nvSpPr>
          <p:cNvPr id="7171" name="Волна 2"/>
          <p:cNvSpPr>
            <a:spLocks noChangeArrowheads="1"/>
          </p:cNvSpPr>
          <p:nvPr/>
        </p:nvSpPr>
        <p:spPr bwMode="auto">
          <a:xfrm>
            <a:off x="1214438" y="785813"/>
            <a:ext cx="7715250" cy="2000250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>
                <a:solidFill>
                  <a:schemeClr val="bg1"/>
                </a:solidFill>
              </a:rPr>
              <a:t>не надо долго и нудно объяснять причины вашего поведения, которые привели к обиде или оскорблению</a:t>
            </a:r>
          </a:p>
        </p:txBody>
      </p:sp>
      <p:sp>
        <p:nvSpPr>
          <p:cNvPr id="5" name="Волна 4"/>
          <p:cNvSpPr>
            <a:spLocks noChangeArrowheads="1"/>
          </p:cNvSpPr>
          <p:nvPr/>
        </p:nvSpPr>
        <p:spPr bwMode="auto">
          <a:xfrm>
            <a:off x="2000250" y="2571750"/>
            <a:ext cx="7000875" cy="1928813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>
                <a:solidFill>
                  <a:schemeClr val="bg1"/>
                </a:solidFill>
              </a:rPr>
              <a:t>не ждите мгновенного ответа на ваше извинение, просто принесите свои извинения и удалитесь</a:t>
            </a:r>
          </a:p>
        </p:txBody>
      </p:sp>
      <p:pic>
        <p:nvPicPr>
          <p:cNvPr id="7173" name="Picture 2" descr="C:\Documents and Settings\Новый пользователь\Рабочий стол\н65н\1191822735_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3500438"/>
            <a:ext cx="3357563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олна 5"/>
          <p:cNvSpPr>
            <a:spLocks noChangeArrowheads="1"/>
          </p:cNvSpPr>
          <p:nvPr/>
        </p:nvSpPr>
        <p:spPr bwMode="auto">
          <a:xfrm>
            <a:off x="2928938" y="4357688"/>
            <a:ext cx="6072187" cy="1285875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>
                <a:solidFill>
                  <a:schemeClr val="bg1"/>
                </a:solidFill>
              </a:rPr>
              <a:t>говорите НЕ «извиняюсь», а «ИЗВИНИТЕ»</a:t>
            </a:r>
          </a:p>
        </p:txBody>
      </p:sp>
      <p:sp>
        <p:nvSpPr>
          <p:cNvPr id="7" name="Волна 6"/>
          <p:cNvSpPr>
            <a:spLocks noChangeArrowheads="1"/>
          </p:cNvSpPr>
          <p:nvPr/>
        </p:nvSpPr>
        <p:spPr bwMode="auto">
          <a:xfrm>
            <a:off x="3214688" y="5857875"/>
            <a:ext cx="5715000" cy="785813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>
                <a:solidFill>
                  <a:schemeClr val="bg1"/>
                </a:solidFill>
              </a:rPr>
              <a:t>Будьте искренними!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288</Words>
  <Application>Microsoft Office PowerPoint</Application>
  <PresentationFormat>Экран (4:3)</PresentationFormat>
  <Paragraphs>47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«Нет людей чисто беленьких или чисто черненьких – люди все пестрые».  А.М.Горький </vt:lpstr>
      <vt:lpstr>Слайд 2</vt:lpstr>
      <vt:lpstr>Поступок?</vt:lpstr>
      <vt:lpstr>Поступок?</vt:lpstr>
      <vt:lpstr>Стыд – это тяжелое, подавленное душевное состояние человека, реакция на осуждение.</vt:lpstr>
      <vt:lpstr>Вина – это переживание человека по поводу несоответствия нормам, невыполнения долга перед самим собой.</vt:lpstr>
      <vt:lpstr>Слайд 7</vt:lpstr>
      <vt:lpstr>Раскаяние – это сожаление о происшедшем, принятие нравственного решения о не повторении своих ошибок, изменении своего поведения.</vt:lpstr>
      <vt:lpstr>Слайд 9</vt:lpstr>
      <vt:lpstr>ОЦЕНИ СИТУАЦИЮ</vt:lpstr>
      <vt:lpstr>Великодушие – отсутствие злопамятства, умение прощать людей за ошибки, сила и величие души.</vt:lpstr>
      <vt:lpstr>Слайд 12</vt:lpstr>
      <vt:lpstr>Сегодня урок научил нас …</vt:lpstr>
      <vt:lpstr>Слайд 14</vt:lpstr>
      <vt:lpstr>Домашнее задание.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Олюшка</dc:creator>
  <cp:lastModifiedBy>Олюшка</cp:lastModifiedBy>
  <cp:revision>101</cp:revision>
  <dcterms:created xsi:type="dcterms:W3CDTF">2013-03-09T14:18:57Z</dcterms:created>
  <dcterms:modified xsi:type="dcterms:W3CDTF">2013-03-12T12:44:51Z</dcterms:modified>
</cp:coreProperties>
</file>