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1" r:id="rId5"/>
    <p:sldId id="260" r:id="rId6"/>
    <p:sldId id="262" r:id="rId7"/>
    <p:sldId id="263" r:id="rId8"/>
    <p:sldId id="264" r:id="rId9"/>
    <p:sldId id="266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C4FF4-6EE1-4A76-9B8F-B2F594D6C874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7A747-1B53-4B3F-B8D2-D8AB0E1281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2DDE1-E9F2-4B50-AB95-1A36B28481DE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7BA6C-DE82-4922-A007-5CB817EE4E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11FA9-72D4-4D0D-AA04-5200C8F96D1C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FCBB-F7D8-4AD9-B5F9-93687358CA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AA105-3B9A-485F-A7BD-B3B1C1BFF994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17202-91A5-4841-8837-12B3422A9C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3E727-7E97-4B76-A273-97C117DFD6DE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140D1-42AB-456C-B3EB-2E58162D29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FDA9A-A9AF-4522-BA4E-959710ABA8F2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4C3DF-49FF-4AA4-A1AB-8615103FAE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C31E6-6AC6-4E62-806B-D0CB1E8C6262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0E188-B191-46AC-99B7-5113417AE6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59BE0-226E-4980-AAF5-F1A9DF7C7AE8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8319C-EFFD-43A6-A723-9E31BBA50F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4FB44-2B3A-4EA5-B708-4FEB9F41BBF1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51498-F984-481A-8E8C-4DDFA9BC91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BD201-5F9C-4593-BEFD-74C971F0B552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2E6F0-797A-404D-B2F0-96032D2C16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A3035-02C7-4538-A480-C6887B19F5A6}" type="datetimeFigureOut">
              <a:rPr lang="ru-RU"/>
              <a:pPr>
                <a:defRPr/>
              </a:pPr>
              <a:t>17.01.2022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8664C-3B03-4311-A452-8E87A1DF2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2014-07-26 17-35-01 Яндекс.Фотки - Google Chrome.png"/>
          <p:cNvPicPr>
            <a:picLocks noChangeAspect="1"/>
          </p:cNvPicPr>
          <p:nvPr userDrawn="1"/>
        </p:nvPicPr>
        <p:blipFill>
          <a:blip r:embed="rId13" cstate="email"/>
          <a:srcRect/>
          <a:stretch>
            <a:fillRect/>
          </a:stretch>
        </p:blipFill>
        <p:spPr>
          <a:xfrm>
            <a:off x="142844" y="142852"/>
            <a:ext cx="1571636" cy="6572296"/>
          </a:xfrm>
          <a:prstGeom prst="rect">
            <a:avLst/>
          </a:prstGeom>
        </p:spPr>
      </p:pic>
      <p:sp>
        <p:nvSpPr>
          <p:cNvPr id="10" name="Прямоугольник 9"/>
          <p:cNvSpPr/>
          <p:nvPr userDrawn="1"/>
        </p:nvSpPr>
        <p:spPr>
          <a:xfrm>
            <a:off x="142844" y="6500834"/>
            <a:ext cx="11993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http://linda6035.ucoz.ru/</a:t>
            </a:r>
            <a:endParaRPr lang="ru-RU" sz="800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142844" y="142852"/>
            <a:ext cx="8858312" cy="6572296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1714480" y="142852"/>
            <a:ext cx="7286676" cy="657229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364" name="Picture 4" descr="http://img-fotki.yandex.ru/get/6504/16969765.37/0_68691_2deb58b6_M.png"/>
          <p:cNvPicPr>
            <a:picLocks noChangeAspect="1" noChangeArrowheads="1"/>
          </p:cNvPicPr>
          <p:nvPr userDrawn="1"/>
        </p:nvPicPr>
        <p:blipFill>
          <a:blip r:embed="rId1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14480" y="214290"/>
            <a:ext cx="7286676" cy="642942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eb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C8A61E19-20C3-462E-9059-9B92657610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332656"/>
            <a:ext cx="7772400" cy="2016224"/>
          </a:xfrm>
        </p:spPr>
        <p:txBody>
          <a:bodyPr/>
          <a:lstStyle/>
          <a:p>
            <a:r>
              <a:rPr lang="ru-RU" sz="60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День рождения </a:t>
            </a:r>
            <a:br>
              <a:rPr lang="ru-RU" sz="60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66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СНЕГОВИКА</a:t>
            </a:r>
            <a:endParaRPr lang="ru-RU" sz="13800" b="1" dirty="0">
              <a:ln w="0"/>
              <a:solidFill>
                <a:schemeClr val="accent1"/>
              </a:solidFill>
            </a:endParaRPr>
          </a:p>
        </p:txBody>
      </p:sp>
      <p:sp>
        <p:nvSpPr>
          <p:cNvPr id="7" name="Подзаголовок 6">
            <a:extLst>
              <a:ext uri="{FF2B5EF4-FFF2-40B4-BE49-F238E27FC236}">
                <a16:creationId xmlns:a16="http://schemas.microsoft.com/office/drawing/2014/main" id="{AD16C6F8-2CDF-4013-9B37-2AD7D59371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75656" y="4362872"/>
            <a:ext cx="7484368" cy="2495128"/>
          </a:xfrm>
        </p:spPr>
        <p:txBody>
          <a:bodyPr/>
          <a:lstStyle/>
          <a:p>
            <a:r>
              <a:rPr lang="ru-RU" dirty="0"/>
              <a:t>Спортивный досуг для детей младшего дошкольного возраста.</a:t>
            </a:r>
          </a:p>
          <a:p>
            <a:pPr algn="r"/>
            <a:r>
              <a:rPr lang="ru-RU" dirty="0"/>
              <a:t>Разработал: инструктор по физической культуре: </a:t>
            </a:r>
            <a:r>
              <a:rPr lang="ru-RU" dirty="0" err="1"/>
              <a:t>Салямова</a:t>
            </a:r>
            <a:r>
              <a:rPr lang="ru-RU" dirty="0"/>
              <a:t> А.О.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13A8FB-16E5-44AC-BDC2-B035A1D15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11" y="260648"/>
            <a:ext cx="8800978" cy="63367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F28C63-EED6-4CED-A8DD-C7FDCE0A12DB}"/>
              </a:ext>
            </a:extLst>
          </p:cNvPr>
          <p:cNvSpPr txBox="1"/>
          <p:nvPr/>
        </p:nvSpPr>
        <p:spPr>
          <a:xfrm>
            <a:off x="4716016" y="582067"/>
            <a:ext cx="4104456" cy="569386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Сегодня</a:t>
            </a:r>
            <a:r>
              <a:rPr lang="ru-RU" sz="28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18 января день рождения у Снеговика.</a:t>
            </a:r>
          </a:p>
          <a:p>
            <a:endParaRPr lang="ru-RU" sz="2800" b="1" dirty="0">
              <a:ln w="0"/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«Приглашаю на День рождения! </a:t>
            </a:r>
          </a:p>
          <a:p>
            <a:r>
              <a:rPr lang="ru-RU" sz="28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Всех, кто любит смех, веселье.</a:t>
            </a:r>
          </a:p>
          <a:p>
            <a:r>
              <a:rPr lang="ru-RU" sz="28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Всех, кто петь, плясать привык. </a:t>
            </a:r>
          </a:p>
          <a:p>
            <a:r>
              <a:rPr lang="ru-RU" sz="28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гости жду. </a:t>
            </a:r>
          </a:p>
          <a:p>
            <a:endParaRPr lang="ru-RU" sz="2800" b="1" dirty="0">
              <a:ln w="0"/>
              <a:solidFill>
                <a:schemeClr val="accent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800" b="1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Ваш Снеговик»</a:t>
            </a:r>
          </a:p>
          <a:p>
            <a:endParaRPr lang="ru-RU" sz="2800" b="1" dirty="0">
              <a:ln w="0"/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C31038-DAA2-43D9-8BB1-C88089E3C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576" y="94320"/>
            <a:ext cx="5546752" cy="6669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0769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39FAB8E-926B-4891-AB97-F8B700AFD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60648"/>
            <a:ext cx="7054964" cy="6111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47633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9042F2-5612-4FDF-92C4-C5EE1A627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91801"/>
            <a:ext cx="6131868" cy="6766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0534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0E58A5-14AF-4664-8946-BFF7CBCF1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5250"/>
            <a:ext cx="8620125" cy="666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4784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A988E2-B0F0-4A13-9FA8-2D9D7A89172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5884">
            <a:off x="1691680" y="116632"/>
            <a:ext cx="4077523" cy="443711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5618B7E-87E0-41BC-A593-0376542D03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7" r="24677"/>
          <a:stretch/>
        </p:blipFill>
        <p:spPr>
          <a:xfrm>
            <a:off x="1691680" y="3132649"/>
            <a:ext cx="3024336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4ABFDB7-8A5C-4E70-894B-3D576F1B031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5" t="4321" r="4295" b="4321"/>
          <a:stretch/>
        </p:blipFill>
        <p:spPr>
          <a:xfrm>
            <a:off x="5220072" y="1268760"/>
            <a:ext cx="3533205" cy="4860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9730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90A5BF-F625-4783-B4F6-944805861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15186"/>
            <a:ext cx="6624736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6611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0E8A431-1CB1-4953-9EE5-CD619A6FD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274638"/>
            <a:ext cx="7344816" cy="157018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b="1" u="sng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 неба тихо, как во сне,</a:t>
            </a:r>
            <a:br>
              <a:rPr lang="ru-RU" sz="4000" b="1" u="sng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4000" b="1" u="sng" dirty="0">
                <a:ln w="0"/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Падает на землю …</a:t>
            </a:r>
            <a:endParaRPr lang="ru-RU" sz="8000" b="1" u="sng" dirty="0">
              <a:ln w="0"/>
              <a:solidFill>
                <a:schemeClr val="accent1"/>
              </a:solidFill>
            </a:endParaRP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58F8CD42-E063-429C-93F3-DFCEC93EFF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057399"/>
            <a:ext cx="6120680" cy="4525963"/>
          </a:xfrm>
        </p:spPr>
      </p:pic>
    </p:spTree>
    <p:extLst>
      <p:ext uri="{BB962C8B-B14F-4D97-AF65-F5344CB8AC3E}">
        <p14:creationId xmlns:p14="http://schemas.microsoft.com/office/powerpoint/2010/main" val="417483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0E8A431-1CB1-4953-9EE5-CD619A6FD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274638"/>
            <a:ext cx="7344816" cy="157018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5400" b="1" dirty="0">
                <a:ln w="0"/>
                <a:solidFill>
                  <a:schemeClr val="accent1"/>
                </a:solidFill>
              </a:rPr>
              <a:t>И летят пушинки –</a:t>
            </a:r>
            <a:br>
              <a:rPr lang="ru-RU" sz="5400" b="1" dirty="0">
                <a:ln w="0"/>
                <a:solidFill>
                  <a:schemeClr val="accent1"/>
                </a:solidFill>
              </a:rPr>
            </a:br>
            <a:r>
              <a:rPr lang="ru-RU" sz="5400" b="1" dirty="0">
                <a:ln w="0"/>
                <a:solidFill>
                  <a:schemeClr val="accent1"/>
                </a:solidFill>
              </a:rPr>
              <a:t>Белые … </a:t>
            </a:r>
            <a:endParaRPr lang="ru-RU" sz="9600" b="1" u="sng" dirty="0">
              <a:ln w="0"/>
              <a:solidFill>
                <a:schemeClr val="accent1"/>
              </a:solidFill>
            </a:endParaRP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58F8CD42-E063-429C-93F3-DFCEC93EFF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057399"/>
            <a:ext cx="6120680" cy="4525963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7B41E6E-10A5-43A4-8794-3D6EE5454D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928" y="1936953"/>
            <a:ext cx="6690320" cy="47668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22042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0E8A431-1CB1-4953-9EE5-CD619A6FD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274638"/>
            <a:ext cx="7344816" cy="157018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8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 дорогу, на лужок</a:t>
            </a:r>
            <a:br>
              <a:rPr lang="ru-RU" sz="48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sz="48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Тихо падает … </a:t>
            </a:r>
            <a:endParaRPr lang="ru-RU" sz="11500" b="1" u="sng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0320DEC-C9C2-417B-95FC-B59ABDF02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954125"/>
            <a:ext cx="6120680" cy="48953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280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89C0178-E90F-47B0-B9E9-3E9502077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688" y="188640"/>
            <a:ext cx="6923112" cy="13681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Словно в белый пуховик</a:t>
            </a:r>
            <a:b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Нарядился </a:t>
            </a:r>
            <a:endParaRPr lang="ru-RU" sz="8000" b="1" u="sng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667ABD-6D5E-4438-A421-216CB34926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2" r="28687"/>
          <a:stretch/>
        </p:blipFill>
        <p:spPr>
          <a:xfrm>
            <a:off x="3563888" y="1591801"/>
            <a:ext cx="3456385" cy="5077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907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5D42FF0-DB83-4389-94E8-D027DADE1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132556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На дороге, посмотри –</a:t>
            </a:r>
            <a:b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С красной грудкой… </a:t>
            </a:r>
            <a:endParaRPr lang="ru-RU" sz="8000" b="1" u="sng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B6BE3DC-D5A1-4D1E-B39D-1E6D277739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968" y="1607658"/>
            <a:ext cx="4968552" cy="4990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02319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BAAD22-B976-4A87-8E74-4AB9FD00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149817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Акробатка-</a:t>
            </a:r>
            <a:r>
              <a:rPr lang="ru-RU" sz="4000" b="1" u="sng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крохотулька</a:t>
            </a:r>
            <a: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b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4000" b="1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Зимний леденец…. </a:t>
            </a:r>
            <a:endParaRPr lang="ru-RU" sz="8000" b="1" u="sng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5920435-D4F5-4ABA-86AD-FEC179376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16832"/>
            <a:ext cx="8229600" cy="4320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194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FE28E26-D5FE-4DE6-A361-A6FFC0DFF4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82352"/>
            <a:ext cx="7132103" cy="6093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2616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19E23D-8BAF-4A9C-BEFC-337A4A906B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96652"/>
            <a:ext cx="6264696" cy="6264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293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A99312-9699-4FAC-AA6D-63DFE1B1C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88640"/>
            <a:ext cx="7248174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041360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1859B"/>
      </a:hlink>
      <a:folHlink>
        <a:srgbClr val="20586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112</Words>
  <Application>Microsoft Office PowerPoint</Application>
  <PresentationFormat>Экран (4:3)</PresentationFormat>
  <Paragraphs>17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Тема Office</vt:lpstr>
      <vt:lpstr>День рождения  СНЕГОВИКА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 неба тихо, как во сне, Падает на землю …</vt:lpstr>
      <vt:lpstr>И летят пушинки – Белые … </vt:lpstr>
      <vt:lpstr>На дорогу, на лужок Тихо падает … </vt:lpstr>
      <vt:lpstr>Словно в белый пуховик Нарядился </vt:lpstr>
      <vt:lpstr>На дороге, посмотри – С красной грудкой… </vt:lpstr>
      <vt:lpstr>Акробатка-крохотулька, Зимний леденец….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Денис Салямов</cp:lastModifiedBy>
  <cp:revision>12</cp:revision>
  <dcterms:created xsi:type="dcterms:W3CDTF">2014-06-24T15:51:35Z</dcterms:created>
  <dcterms:modified xsi:type="dcterms:W3CDTF">2022-01-17T21:17:08Z</dcterms:modified>
</cp:coreProperties>
</file>