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71" r:id="rId10"/>
    <p:sldId id="264" r:id="rId11"/>
    <p:sldId id="265" r:id="rId12"/>
    <p:sldId id="266" r:id="rId13"/>
    <p:sldId id="267" r:id="rId14"/>
    <p:sldId id="270" r:id="rId15"/>
    <p:sldId id="268" r:id="rId16"/>
    <p:sldId id="269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80" autoAdjust="0"/>
  </p:normalViewPr>
  <p:slideViewPr>
    <p:cSldViewPr>
      <p:cViewPr>
        <p:scale>
          <a:sx n="80" d="100"/>
          <a:sy n="80" d="100"/>
        </p:scale>
        <p:origin x="-10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0C93F-1A89-4F0E-9C3C-A6E496D07130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7FDA00-40EB-4736-BA62-B5EBF0BE71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319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FDA00-40EB-4736-BA62-B5EBF0BE71B6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13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tudio47.ru/img/foto/gorod/borisoglebsk/34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5" t="2395" r="11583" b="5490"/>
          <a:stretch/>
        </p:blipFill>
        <p:spPr bwMode="auto">
          <a:xfrm>
            <a:off x="11127" y="32165"/>
            <a:ext cx="9139153" cy="683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" y="20404"/>
            <a:ext cx="9171750" cy="1680404"/>
          </a:xfrm>
          <a:gradFill flip="none" rotWithShape="1">
            <a:gsLst>
              <a:gs pos="0">
                <a:schemeClr val="accent4">
                  <a:lumMod val="50000"/>
                  <a:tint val="66000"/>
                  <a:satMod val="160000"/>
                </a:schemeClr>
              </a:gs>
              <a:gs pos="50000">
                <a:schemeClr val="accent4">
                  <a:lumMod val="50000"/>
                  <a:tint val="44500"/>
                  <a:satMod val="160000"/>
                </a:schemeClr>
              </a:gs>
              <a:gs pos="100000">
                <a:schemeClr val="accent4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Мой город – лучший город земли</a:t>
            </a:r>
            <a:br>
              <a:rPr lang="ru-RU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endParaRPr lang="ru-RU" sz="3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5113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25752" y="816015"/>
            <a:ext cx="4318248" cy="2047306"/>
          </a:xfrm>
          <a:gradFill flip="none" rotWithShape="1">
            <a:gsLst>
              <a:gs pos="0">
                <a:schemeClr val="accent4">
                  <a:lumMod val="50000"/>
                  <a:tint val="66000"/>
                  <a:satMod val="160000"/>
                </a:schemeClr>
              </a:gs>
              <a:gs pos="50000">
                <a:schemeClr val="accent4">
                  <a:lumMod val="50000"/>
                  <a:tint val="44500"/>
                  <a:satMod val="160000"/>
                </a:schemeClr>
              </a:gs>
              <a:gs pos="100000">
                <a:schemeClr val="accent4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bg1"/>
                </a:solidFill>
              </a:rPr>
              <a:t>Как называется </a:t>
            </a:r>
            <a:r>
              <a:rPr lang="ru-RU" sz="3200" dirty="0" smtClean="0">
                <a:solidFill>
                  <a:schemeClr val="bg1"/>
                </a:solidFill>
              </a:rPr>
              <a:t>город,</a:t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3200" dirty="0" smtClean="0">
                <a:solidFill>
                  <a:schemeClr val="bg1"/>
                </a:solidFill>
              </a:rPr>
              <a:t>в </a:t>
            </a:r>
            <a:r>
              <a:rPr lang="ru-RU" sz="3200" dirty="0">
                <a:solidFill>
                  <a:schemeClr val="bg1"/>
                </a:solidFill>
              </a:rPr>
              <a:t>котором </a:t>
            </a:r>
            <a:r>
              <a:rPr lang="ru-RU" sz="3200" dirty="0" smtClean="0">
                <a:solidFill>
                  <a:schemeClr val="bg1"/>
                </a:solidFill>
              </a:rPr>
              <a:t>вы живете?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Володина Олеся\Desktop\Краеведы\Внутренние\Квиз родина\GxCURL8wzWE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43"/>
          <a:stretch/>
        </p:blipFill>
        <p:spPr bwMode="auto">
          <a:xfrm>
            <a:off x="-34380" y="404664"/>
            <a:ext cx="4931670" cy="2870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10" y="4445004"/>
            <a:ext cx="9117090" cy="2368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027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02629" y="1133293"/>
            <a:ext cx="4441371" cy="1604873"/>
          </a:xfrm>
          <a:gradFill flip="none" rotWithShape="1">
            <a:gsLst>
              <a:gs pos="0">
                <a:schemeClr val="accent4">
                  <a:lumMod val="50000"/>
                  <a:tint val="66000"/>
                  <a:satMod val="160000"/>
                </a:schemeClr>
              </a:gs>
              <a:gs pos="50000">
                <a:schemeClr val="accent4">
                  <a:lumMod val="50000"/>
                  <a:tint val="44500"/>
                  <a:satMod val="160000"/>
                </a:schemeClr>
              </a:gs>
              <a:gs pos="100000">
                <a:schemeClr val="accent4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В каком году был основан город </a:t>
            </a:r>
            <a:r>
              <a:rPr lang="ru-RU" sz="3200" dirty="0" err="1" smtClean="0">
                <a:solidFill>
                  <a:schemeClr val="bg1"/>
                </a:solidFill>
              </a:rPr>
              <a:t>борисоглебск</a:t>
            </a:r>
            <a:r>
              <a:rPr lang="ru-RU" sz="3200" dirty="0" smtClean="0">
                <a:solidFill>
                  <a:schemeClr val="bg1"/>
                </a:solidFill>
              </a:rPr>
              <a:t>?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359966"/>
            <a:ext cx="9144000" cy="2498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https://sun9-5.userapi.com/impg/I2Zlhp1w4zBxEqGsGroOoDgGEqzLH46uL5bJ7w/pjAteZBIn9w.jpg?size=1422x800&amp;quality=95&amp;sign=521381da19a97edb55efab1e02505569&amp;c_uniq_tag=BCEg-EpfHyEyfDAnQS9V28_RgnLNYC8OqxNarC_j5t4&amp;type=albu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4" r="11820"/>
          <a:stretch/>
        </p:blipFill>
        <p:spPr bwMode="auto">
          <a:xfrm>
            <a:off x="-25829" y="260648"/>
            <a:ext cx="4728458" cy="335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1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836712"/>
            <a:ext cx="9144000" cy="1800200"/>
          </a:xfrm>
          <a:gradFill flip="none" rotWithShape="1">
            <a:gsLst>
              <a:gs pos="0">
                <a:schemeClr val="accent4">
                  <a:lumMod val="50000"/>
                  <a:tint val="66000"/>
                  <a:satMod val="160000"/>
                </a:schemeClr>
              </a:gs>
              <a:gs pos="50000">
                <a:schemeClr val="accent4">
                  <a:lumMod val="50000"/>
                  <a:tint val="44500"/>
                  <a:satMod val="160000"/>
                </a:schemeClr>
              </a:gs>
              <a:gs pos="100000">
                <a:schemeClr val="accent4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Укажите герб города </a:t>
            </a:r>
            <a:r>
              <a:rPr lang="ru-RU" sz="3200" dirty="0" err="1" smtClean="0">
                <a:solidFill>
                  <a:schemeClr val="bg1"/>
                </a:solidFill>
              </a:rPr>
              <a:t>борисоглебск</a:t>
            </a:r>
            <a:r>
              <a:rPr lang="ru-RU" sz="3200" dirty="0" smtClean="0">
                <a:solidFill>
                  <a:schemeClr val="bg1"/>
                </a:solidFill>
              </a:rPr>
              <a:t>?</a:t>
            </a:r>
            <a:br>
              <a:rPr lang="ru-RU" sz="3200" dirty="0" smtClean="0">
                <a:solidFill>
                  <a:schemeClr val="bg1"/>
                </a:solidFill>
              </a:rPr>
            </a:b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" y="4251156"/>
            <a:ext cx="9143798" cy="2606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596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02629" y="1133293"/>
            <a:ext cx="4441371" cy="1604873"/>
          </a:xfrm>
          <a:gradFill flip="none" rotWithShape="1">
            <a:gsLst>
              <a:gs pos="0">
                <a:schemeClr val="accent4">
                  <a:lumMod val="50000"/>
                  <a:tint val="66000"/>
                  <a:satMod val="160000"/>
                </a:schemeClr>
              </a:gs>
              <a:gs pos="50000">
                <a:schemeClr val="accent4">
                  <a:lumMod val="50000"/>
                  <a:tint val="44500"/>
                  <a:satMod val="160000"/>
                </a:schemeClr>
              </a:gs>
              <a:gs pos="100000">
                <a:schemeClr val="accent4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Какое здание отражено на фотографии?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437113"/>
            <a:ext cx="9144000" cy="2393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 descr="C:\Users\Володина Олеся\Desktop\Краеведы\Внутренние\Квиз родина\1649692304f9f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4"/>
          <a:stretch/>
        </p:blipFill>
        <p:spPr bwMode="auto">
          <a:xfrm>
            <a:off x="0" y="383286"/>
            <a:ext cx="5148064" cy="328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41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620688"/>
            <a:ext cx="9144000" cy="2088232"/>
          </a:xfrm>
          <a:gradFill flip="none" rotWithShape="1">
            <a:gsLst>
              <a:gs pos="0">
                <a:schemeClr val="accent4">
                  <a:lumMod val="50000"/>
                  <a:tint val="66000"/>
                  <a:satMod val="160000"/>
                </a:schemeClr>
              </a:gs>
              <a:gs pos="50000">
                <a:schemeClr val="accent4">
                  <a:lumMod val="50000"/>
                  <a:tint val="44500"/>
                  <a:satMod val="160000"/>
                </a:schemeClr>
              </a:gs>
              <a:gs pos="100000">
                <a:schemeClr val="accent4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bg1"/>
                </a:solidFill>
                <a:effectLst/>
              </a:rPr>
              <a:t>На какой фотографии изображен памятник в честь святых князей Бориса и Глеба, именем которых назван город?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92431"/>
            <a:ext cx="9144000" cy="2573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766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30486" y="1124744"/>
            <a:ext cx="4713514" cy="2016225"/>
          </a:xfrm>
          <a:gradFill flip="none" rotWithShape="1">
            <a:gsLst>
              <a:gs pos="0">
                <a:schemeClr val="accent4">
                  <a:lumMod val="50000"/>
                  <a:tint val="66000"/>
                  <a:satMod val="160000"/>
                </a:schemeClr>
              </a:gs>
              <a:gs pos="50000">
                <a:schemeClr val="accent4">
                  <a:lumMod val="50000"/>
                  <a:tint val="44500"/>
                  <a:satMod val="160000"/>
                </a:schemeClr>
              </a:gs>
              <a:gs pos="100000">
                <a:schemeClr val="accent4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Кем был </a:t>
            </a:r>
            <a:r>
              <a:rPr lang="ru-RU" sz="3200" dirty="0" err="1" smtClean="0">
                <a:solidFill>
                  <a:schemeClr val="bg1"/>
                </a:solidFill>
              </a:rPr>
              <a:t>григорий</a:t>
            </a:r>
            <a:r>
              <a:rPr lang="ru-RU" sz="3200" dirty="0" smtClean="0">
                <a:solidFill>
                  <a:schemeClr val="bg1"/>
                </a:solidFill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</a:rPr>
              <a:t>корнаковский</a:t>
            </a:r>
            <a:r>
              <a:rPr lang="ru-RU" sz="3200" dirty="0" smtClean="0">
                <a:solidFill>
                  <a:schemeClr val="bg1"/>
                </a:solidFill>
              </a:rPr>
              <a:t>,</a:t>
            </a:r>
            <a:br>
              <a:rPr lang="ru-RU" sz="3200" dirty="0" smtClean="0">
                <a:solidFill>
                  <a:schemeClr val="bg1"/>
                </a:solidFill>
              </a:rPr>
            </a:br>
            <a:r>
              <a:rPr lang="ru-RU" sz="3200" dirty="0" smtClean="0">
                <a:solidFill>
                  <a:schemeClr val="bg1"/>
                </a:solidFill>
              </a:rPr>
              <a:t>в честь которого назван сквер?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C:\Users\Володина Олеся\Desktop\Краеведы\Внутренние\Квиз родина\scale_1200 (1).jfi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759"/>
          <a:stretch/>
        </p:blipFill>
        <p:spPr bwMode="auto">
          <a:xfrm>
            <a:off x="12800" y="260648"/>
            <a:ext cx="4417686" cy="3764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47195"/>
            <a:ext cx="9155494" cy="2510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393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836712"/>
            <a:ext cx="9144000" cy="2016224"/>
          </a:xfrm>
          <a:gradFill flip="none" rotWithShape="1">
            <a:gsLst>
              <a:gs pos="0">
                <a:schemeClr val="accent4">
                  <a:lumMod val="50000"/>
                  <a:tint val="66000"/>
                  <a:satMod val="160000"/>
                </a:schemeClr>
              </a:gs>
              <a:gs pos="50000">
                <a:schemeClr val="accent4">
                  <a:lumMod val="50000"/>
                  <a:tint val="44500"/>
                  <a:satMod val="160000"/>
                </a:schemeClr>
              </a:gs>
              <a:gs pos="100000">
                <a:schemeClr val="accent4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bg1"/>
                </a:solidFill>
                <a:effectLst/>
              </a:rPr>
              <a:t>Кто из этих советских </a:t>
            </a:r>
            <a:r>
              <a:rPr lang="ru-RU" sz="3200" dirty="0" smtClean="0">
                <a:solidFill>
                  <a:schemeClr val="bg1"/>
                </a:solidFill>
                <a:effectLst/>
              </a:rPr>
              <a:t>актеров</a:t>
            </a:r>
            <a:br>
              <a:rPr lang="ru-RU" sz="3200" dirty="0" smtClean="0">
                <a:solidFill>
                  <a:schemeClr val="bg1"/>
                </a:solidFill>
                <a:effectLst/>
              </a:rPr>
            </a:br>
            <a:r>
              <a:rPr lang="ru-RU" sz="3200" dirty="0" smtClean="0">
                <a:solidFill>
                  <a:schemeClr val="bg1"/>
                </a:solidFill>
                <a:effectLst/>
              </a:rPr>
              <a:t>родом </a:t>
            </a:r>
            <a:r>
              <a:rPr lang="ru-RU" sz="3200" dirty="0">
                <a:solidFill>
                  <a:schemeClr val="bg1"/>
                </a:solidFill>
                <a:effectLst/>
              </a:rPr>
              <a:t>из Борисоглебска</a:t>
            </a:r>
            <a:r>
              <a:rPr lang="ru-RU" sz="3200" dirty="0" smtClean="0">
                <a:solidFill>
                  <a:schemeClr val="bg1"/>
                </a:solidFill>
                <a:effectLst/>
              </a:rPr>
              <a:t>?</a:t>
            </a:r>
            <a:br>
              <a:rPr lang="ru-RU" sz="3200" dirty="0" smtClean="0">
                <a:solidFill>
                  <a:schemeClr val="bg1"/>
                </a:solidFill>
                <a:effectLst/>
              </a:rPr>
            </a:b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1"/>
          <a:stretch/>
        </p:blipFill>
        <p:spPr bwMode="auto">
          <a:xfrm>
            <a:off x="-19067" y="4287308"/>
            <a:ext cx="9163067" cy="2570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099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47320" y="1164939"/>
            <a:ext cx="3796680" cy="1944217"/>
          </a:xfrm>
          <a:gradFill flip="none" rotWithShape="1">
            <a:gsLst>
              <a:gs pos="0">
                <a:schemeClr val="accent4">
                  <a:lumMod val="50000"/>
                  <a:tint val="66000"/>
                  <a:satMod val="160000"/>
                </a:schemeClr>
              </a:gs>
              <a:gs pos="50000">
                <a:schemeClr val="accent4">
                  <a:lumMod val="50000"/>
                  <a:tint val="44500"/>
                  <a:satMod val="160000"/>
                </a:schemeClr>
              </a:gs>
              <a:gs pos="100000">
                <a:schemeClr val="accent4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Какая часть города изображена на фото?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6" y="4413202"/>
            <a:ext cx="9125474" cy="2393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3"/>
          <a:stretch/>
        </p:blipFill>
        <p:spPr bwMode="auto">
          <a:xfrm>
            <a:off x="0" y="367071"/>
            <a:ext cx="5347320" cy="3644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4897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836712"/>
            <a:ext cx="9144000" cy="1440160"/>
          </a:xfrm>
          <a:gradFill flip="none" rotWithShape="1">
            <a:gsLst>
              <a:gs pos="0">
                <a:schemeClr val="accent4">
                  <a:lumMod val="50000"/>
                  <a:tint val="66000"/>
                  <a:satMod val="160000"/>
                </a:schemeClr>
              </a:gs>
              <a:gs pos="50000">
                <a:schemeClr val="accent4">
                  <a:lumMod val="50000"/>
                  <a:tint val="44500"/>
                  <a:satMod val="160000"/>
                </a:schemeClr>
              </a:gs>
              <a:gs pos="100000">
                <a:schemeClr val="accent4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effectLst/>
              </a:rPr>
              <a:t>Какой школы нет в нашем городе?</a:t>
            </a:r>
            <a:br>
              <a:rPr lang="ru-RU" sz="3200" dirty="0" smtClean="0">
                <a:solidFill>
                  <a:schemeClr val="bg1"/>
                </a:solidFill>
                <a:effectLst/>
              </a:rPr>
            </a:b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104"/>
            <a:ext cx="9109720" cy="248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955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74771" y="1164939"/>
            <a:ext cx="4169229" cy="1944217"/>
          </a:xfrm>
          <a:gradFill flip="none" rotWithShape="1">
            <a:gsLst>
              <a:gs pos="0">
                <a:schemeClr val="accent4">
                  <a:lumMod val="50000"/>
                  <a:tint val="66000"/>
                  <a:satMod val="160000"/>
                </a:schemeClr>
              </a:gs>
              <a:gs pos="50000">
                <a:schemeClr val="accent4">
                  <a:lumMod val="50000"/>
                  <a:tint val="44500"/>
                  <a:satMod val="160000"/>
                </a:schemeClr>
              </a:gs>
              <a:gs pos="100000">
                <a:schemeClr val="accent4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Как раньше назывался город Борисоглебск?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21152"/>
            <a:ext cx="9156441" cy="2436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 descr="C:\Users\Володина Олеся\Desktop\Краеведы\Внутренние\Квиз родина\1650489364_48-sportishka-com-p-borisoglebsk-dostoprimechatelnosti-krasivo-5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99" b="8537"/>
          <a:stretch/>
        </p:blipFill>
        <p:spPr bwMode="auto">
          <a:xfrm>
            <a:off x="0" y="548680"/>
            <a:ext cx="4974771" cy="317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709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692696"/>
            <a:ext cx="9144000" cy="2520280"/>
          </a:xfrm>
          <a:gradFill flip="none" rotWithShape="1">
            <a:gsLst>
              <a:gs pos="0">
                <a:schemeClr val="accent4">
                  <a:lumMod val="50000"/>
                  <a:tint val="66000"/>
                  <a:satMod val="160000"/>
                </a:schemeClr>
              </a:gs>
              <a:gs pos="50000">
                <a:schemeClr val="accent4">
                  <a:lumMod val="50000"/>
                  <a:tint val="44500"/>
                  <a:satMod val="160000"/>
                </a:schemeClr>
              </a:gs>
              <a:gs pos="100000">
                <a:schemeClr val="accent4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bg1"/>
                </a:solidFill>
                <a:effectLst/>
              </a:rPr>
              <a:t>В стенах какого из зданий Борисоглебского центра внешкольной работы во время Великой отечественной войны был госпиталь?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52" y="4328507"/>
            <a:ext cx="9152452" cy="2513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126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66050" y="1124744"/>
            <a:ext cx="4377950" cy="1944216"/>
          </a:xfrm>
          <a:gradFill flip="none" rotWithShape="1">
            <a:gsLst>
              <a:gs pos="0">
                <a:schemeClr val="accent4">
                  <a:lumMod val="50000"/>
                  <a:tint val="66000"/>
                  <a:satMod val="160000"/>
                </a:schemeClr>
              </a:gs>
              <a:gs pos="50000">
                <a:schemeClr val="accent4">
                  <a:lumMod val="50000"/>
                  <a:tint val="44500"/>
                  <a:satMod val="160000"/>
                </a:schemeClr>
              </a:gs>
              <a:gs pos="100000">
                <a:schemeClr val="accent4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bg1"/>
                </a:solidFill>
                <a:effectLst/>
              </a:rPr>
              <a:t>Выберите, какое здание выглядело так в 1920 году?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365104"/>
            <a:ext cx="9120627" cy="248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2" y="332656"/>
            <a:ext cx="4752528" cy="3425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3080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836712"/>
            <a:ext cx="9144000" cy="1440160"/>
          </a:xfrm>
          <a:gradFill flip="none" rotWithShape="1">
            <a:gsLst>
              <a:gs pos="0">
                <a:schemeClr val="accent4">
                  <a:lumMod val="50000"/>
                  <a:tint val="66000"/>
                  <a:satMod val="160000"/>
                </a:schemeClr>
              </a:gs>
              <a:gs pos="50000">
                <a:schemeClr val="accent4">
                  <a:lumMod val="50000"/>
                  <a:tint val="44500"/>
                  <a:satMod val="160000"/>
                </a:schemeClr>
              </a:gs>
              <a:gs pos="100000">
                <a:schemeClr val="accent4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effectLst/>
              </a:rPr>
              <a:t>Какие две реки протекают в городе </a:t>
            </a:r>
            <a:r>
              <a:rPr lang="ru-RU" sz="3200" dirty="0" err="1" smtClean="0">
                <a:solidFill>
                  <a:schemeClr val="bg1"/>
                </a:solidFill>
                <a:effectLst/>
              </a:rPr>
              <a:t>борисоглебск</a:t>
            </a:r>
            <a:r>
              <a:rPr lang="ru-RU" sz="3200" dirty="0" smtClean="0">
                <a:solidFill>
                  <a:schemeClr val="bg1"/>
                </a:solidFill>
                <a:effectLst/>
              </a:rPr>
              <a:t>?</a:t>
            </a:r>
            <a:br>
              <a:rPr lang="ru-RU" sz="3200" dirty="0" smtClean="0">
                <a:solidFill>
                  <a:schemeClr val="bg1"/>
                </a:solidFill>
                <a:effectLst/>
              </a:rPr>
            </a:b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33" y="4293096"/>
            <a:ext cx="9160633" cy="2537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61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25142" y="764704"/>
            <a:ext cx="3938872" cy="2520280"/>
          </a:xfrm>
          <a:gradFill flip="none" rotWithShape="1">
            <a:gsLst>
              <a:gs pos="0">
                <a:schemeClr val="accent4">
                  <a:lumMod val="50000"/>
                  <a:tint val="66000"/>
                  <a:satMod val="160000"/>
                </a:schemeClr>
              </a:gs>
              <a:gs pos="50000">
                <a:schemeClr val="accent4">
                  <a:lumMod val="50000"/>
                  <a:tint val="44500"/>
                  <a:satMod val="160000"/>
                </a:schemeClr>
              </a:gs>
              <a:gs pos="100000">
                <a:schemeClr val="accent4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effectLst/>
              </a:rPr>
              <a:t>Какой из мостов </a:t>
            </a:r>
            <a:r>
              <a:rPr lang="ru-RU" sz="3200" dirty="0" err="1" smtClean="0">
                <a:solidFill>
                  <a:schemeClr val="bg1"/>
                </a:solidFill>
                <a:effectLst/>
              </a:rPr>
              <a:t>борисоглебска</a:t>
            </a:r>
            <a:r>
              <a:rPr lang="ru-RU" sz="3200" dirty="0" smtClean="0">
                <a:solidFill>
                  <a:schemeClr val="bg1"/>
                </a:solidFill>
                <a:effectLst/>
              </a:rPr>
              <a:t> изображен на фото?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85636"/>
            <a:ext cx="9144000" cy="2446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 descr="C:\Users\Володина Олеся\Desktop\Краеведы\Внутренние\Квиз родина\1650489355_11-sportishka-com-p-borisoglebsk-dostoprimechatelnosti-krasivo-1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3" r="7923" b="13090"/>
          <a:stretch/>
        </p:blipFill>
        <p:spPr bwMode="auto">
          <a:xfrm>
            <a:off x="0" y="404664"/>
            <a:ext cx="5225142" cy="3382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78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32040" y="1038341"/>
            <a:ext cx="4231974" cy="2088232"/>
          </a:xfrm>
          <a:gradFill flip="none" rotWithShape="1">
            <a:gsLst>
              <a:gs pos="0">
                <a:schemeClr val="accent4">
                  <a:lumMod val="50000"/>
                  <a:tint val="66000"/>
                  <a:satMod val="160000"/>
                </a:schemeClr>
              </a:gs>
              <a:gs pos="50000">
                <a:schemeClr val="accent4">
                  <a:lumMod val="50000"/>
                  <a:tint val="44500"/>
                  <a:satMod val="160000"/>
                </a:schemeClr>
              </a:gs>
              <a:gs pos="100000">
                <a:schemeClr val="accent4">
                  <a:lumMod val="5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bg1"/>
                </a:solidFill>
                <a:effectLst/>
              </a:rPr>
              <a:t>Существует ли звезда, которая называется "Борисоглебск"?</a:t>
            </a:r>
            <a:endParaRPr lang="ru-RU" sz="3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05" y="4365105"/>
            <a:ext cx="9183305" cy="2478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" y="548680"/>
            <a:ext cx="4927037" cy="3067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652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19" y="154757"/>
            <a:ext cx="20288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811932"/>
            <a:ext cx="2038350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4642"/>
          <a:stretch/>
        </p:blipFill>
        <p:spPr bwMode="auto">
          <a:xfrm>
            <a:off x="4688954" y="1412776"/>
            <a:ext cx="2038350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222" y="2006377"/>
            <a:ext cx="2057400" cy="20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8"/>
          <a:stretch/>
        </p:blipFill>
        <p:spPr bwMode="auto">
          <a:xfrm>
            <a:off x="172219" y="3196356"/>
            <a:ext cx="1995487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2710" y="3789040"/>
            <a:ext cx="2057400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2"/>
          <a:stretch/>
        </p:blipFill>
        <p:spPr bwMode="auto">
          <a:xfrm>
            <a:off x="4679429" y="4101877"/>
            <a:ext cx="2057400" cy="222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62"/>
          <a:stretch/>
        </p:blipFill>
        <p:spPr bwMode="auto">
          <a:xfrm>
            <a:off x="7001222" y="4664111"/>
            <a:ext cx="2038350" cy="2050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4625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19" y="152797"/>
            <a:ext cx="2038350" cy="212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764704"/>
            <a:ext cx="2057400" cy="211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19"/>
          <a:stretch/>
        </p:blipFill>
        <p:spPr bwMode="auto">
          <a:xfrm>
            <a:off x="4644008" y="1340768"/>
            <a:ext cx="2152650" cy="211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124" y="1876847"/>
            <a:ext cx="2066925" cy="211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57"/>
          <a:stretch/>
        </p:blipFill>
        <p:spPr bwMode="auto">
          <a:xfrm>
            <a:off x="172219" y="2996952"/>
            <a:ext cx="2095525" cy="2173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573" r="1054"/>
          <a:stretch/>
        </p:blipFill>
        <p:spPr bwMode="auto">
          <a:xfrm>
            <a:off x="2423567" y="3455318"/>
            <a:ext cx="2050325" cy="2205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861048"/>
            <a:ext cx="2075914" cy="2225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363"/>
          <a:stretch/>
        </p:blipFill>
        <p:spPr bwMode="auto">
          <a:xfrm>
            <a:off x="6844584" y="4558283"/>
            <a:ext cx="2099391" cy="211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2758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147</TotalTime>
  <Words>147</Words>
  <Application>Microsoft Office PowerPoint</Application>
  <PresentationFormat>Экран (4:3)</PresentationFormat>
  <Paragraphs>34</Paragraphs>
  <Slides>18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Апекс</vt:lpstr>
      <vt:lpstr>Мой город – лучший город земли </vt:lpstr>
      <vt:lpstr>Как называется город, в котором вы живете?</vt:lpstr>
      <vt:lpstr>В каком году был основан город борисоглебск?</vt:lpstr>
      <vt:lpstr>Укажите герб города борисоглебск? </vt:lpstr>
      <vt:lpstr>Какое здание отражено на фотографии?</vt:lpstr>
      <vt:lpstr>На какой фотографии изображен памятник в честь святых князей Бориса и Глеба, именем которых назван город?</vt:lpstr>
      <vt:lpstr>Кем был григорий корнаковский, в честь которого назван сквер?</vt:lpstr>
      <vt:lpstr>Кто из этих советских актеров родом из Борисоглебска? </vt:lpstr>
      <vt:lpstr>Какая часть города изображена на фото?</vt:lpstr>
      <vt:lpstr>Какой школы нет в нашем городе? </vt:lpstr>
      <vt:lpstr>Как раньше назывался город Борисоглебск?</vt:lpstr>
      <vt:lpstr>В стенах какого из зданий Борисоглебского центра внешкольной работы во время Великой отечественной войны был госпиталь?</vt:lpstr>
      <vt:lpstr>Выберите, какое здание выглядело так в 1920 году?</vt:lpstr>
      <vt:lpstr>Какие две реки протекают в городе борисоглебск? </vt:lpstr>
      <vt:lpstr>Какой из мостов борисоглебска изображен на фото?</vt:lpstr>
      <vt:lpstr>Существует ли звезда, которая называется "Борисоглебск"?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Володина Олеся</dc:creator>
  <cp:lastModifiedBy>Володина Олеся</cp:lastModifiedBy>
  <cp:revision>14</cp:revision>
  <dcterms:created xsi:type="dcterms:W3CDTF">2023-11-10T10:40:49Z</dcterms:created>
  <dcterms:modified xsi:type="dcterms:W3CDTF">2023-11-13T05:57:53Z</dcterms:modified>
</cp:coreProperties>
</file>