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56" r:id="rId2"/>
    <p:sldId id="299" r:id="rId3"/>
    <p:sldId id="296" r:id="rId4"/>
    <p:sldId id="298" r:id="rId5"/>
    <p:sldId id="257" r:id="rId6"/>
    <p:sldId id="258" r:id="rId7"/>
    <p:sldId id="259" r:id="rId8"/>
    <p:sldId id="297" r:id="rId9"/>
    <p:sldId id="262" r:id="rId10"/>
    <p:sldId id="263" r:id="rId11"/>
    <p:sldId id="269" r:id="rId12"/>
    <p:sldId id="300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32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3B8515E-D7B8-4D34-AED5-246AFDC6C09D}" type="datetimeFigureOut">
              <a:rPr lang="ru-RU" smtClean="0"/>
              <a:pPr/>
              <a:t>20.09.2025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1A63147-10D3-4143-BF4D-CC654DA65B4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03705556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20.09.2025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20.09.2025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20.09.2025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20.09.2025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20.09.2025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20.09.2025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20.09.2025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20.09.2025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20.09.2025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20.09.2025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20.09.2025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20.09.2025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jpeg"/><Relationship Id="rId5" Type="http://schemas.openxmlformats.org/officeDocument/2006/relationships/image" Target="../media/image16.png"/><Relationship Id="rId4" Type="http://schemas.openxmlformats.org/officeDocument/2006/relationships/image" Target="../media/image15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844" y="-142900"/>
            <a:ext cx="8858312" cy="1571636"/>
          </a:xfrm>
        </p:spPr>
        <p:txBody>
          <a:bodyPr>
            <a:normAutofit fontScale="90000"/>
          </a:bodyPr>
          <a:lstStyle/>
          <a:p>
            <a:r>
              <a:rPr lang="ru-RU" sz="36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«Преемственность»</a:t>
            </a:r>
            <a:r>
              <a:rPr lang="ru-RU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Я, </a:t>
            </a:r>
            <a:r>
              <a:rPr lang="ru-RU" sz="1600" b="1" i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Майбурова</a:t>
            </a:r>
            <a:r>
              <a:rPr lang="ru-RU" sz="16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Галина Ивановна  - воспитатель детского сада МБДОУ «детский сад № </a:t>
            </a:r>
            <a:r>
              <a:rPr lang="ru-RU" sz="20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8</a:t>
            </a:r>
            <a:r>
              <a:rPr lang="ru-RU" sz="16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», веду большую работу по экологическому воспитанию с дошколятами и их родителями.   Дошкольники  детского сада № 8 города Находка принимают активное участие в экологических акциях.  Наши совместные экологические выходы  стали традиционными и регулярными. </a:t>
            </a:r>
            <a:endParaRPr lang="ru-RU" sz="1600" b="1" i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1142976" y="1428736"/>
            <a:ext cx="7200000" cy="540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382">
    <p:wipe dir="r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-142900"/>
            <a:ext cx="9144000" cy="1357322"/>
          </a:xfrm>
        </p:spPr>
        <p:txBody>
          <a:bodyPr>
            <a:normAutofit/>
          </a:bodyPr>
          <a:lstStyle/>
          <a:p>
            <a:pPr algn="l"/>
            <a:r>
              <a:rPr lang="ru-RU" sz="1400" b="1" i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Эко</a:t>
            </a:r>
            <a:r>
              <a:rPr lang="ru-RU" sz="14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логическая акция на побережье пляжа </a:t>
            </a:r>
            <a:r>
              <a:rPr lang="ru-RU" sz="1400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«Волна» </a:t>
            </a:r>
            <a:r>
              <a:rPr lang="ru-RU" sz="14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г. Находка  с бывшими воспитанниками моей группы. </a:t>
            </a:r>
            <a:br>
              <a:rPr lang="ru-RU" sz="14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4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Одни малыши подрастают и уходят в школу, но я продолжаю вовлекать  новых детей и их родителей в такие нужные и важные  экологические мероприятия. Мы  убираем мусор на пляжах нашего города и  в других местах .</a:t>
            </a:r>
            <a:endParaRPr lang="ru-RU" sz="1400" b="1" i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1000100" y="857232"/>
            <a:ext cx="7919314" cy="594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382">
    <p:wipe dir="r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214422"/>
          </a:xfrm>
        </p:spPr>
        <p:txBody>
          <a:bodyPr>
            <a:noAutofit/>
          </a:bodyPr>
          <a:lstStyle/>
          <a:p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Чтоб заинтересовать и привлечь малышей к экологическим акциям, наши родители смастерили им костюмы морских обитателей  Японского моря. </a:t>
            </a:r>
            <a:r>
              <a:rPr lang="ru-RU" sz="16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Экологические акции, это -- волонтёрская и добровольческая деятельность,  имеющая патриотическую направленность</a:t>
            </a:r>
            <a:endParaRPr lang="ru-RU" sz="1600" b="1" dirty="0">
              <a:solidFill>
                <a:schemeClr val="accent6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1000100" y="1464454"/>
            <a:ext cx="7000924" cy="52506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7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282" y="-387424"/>
            <a:ext cx="8643998" cy="1152128"/>
          </a:xfrm>
        </p:spPr>
        <p:txBody>
          <a:bodyPr>
            <a:noAutofit/>
          </a:bodyPr>
          <a:lstStyle/>
          <a:p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 детьми у нас регулярно проходят занятия, игры, праздники на морскую тематику, мы слушаем песни про море , обитателей моря , разучиваем танцы , сочиняем сценки и нам помогают всегда  родители воспитанников. </a:t>
            </a:r>
            <a:endParaRPr lang="ru-RU" sz="1600" b="1" dirty="0">
              <a:solidFill>
                <a:schemeClr val="accent6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Рисунок 2"/>
          <p:cNvPicPr/>
          <p:nvPr/>
        </p:nvPicPr>
        <p:blipFill>
          <a:blip r:embed="rId2" cstate="print"/>
          <a:stretch>
            <a:fillRect/>
          </a:stretch>
        </p:blipFill>
        <p:spPr bwMode="auto">
          <a:xfrm>
            <a:off x="785786" y="1071546"/>
            <a:ext cx="7560000" cy="567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7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00108"/>
          </a:xfrm>
        </p:spPr>
        <p:txBody>
          <a:bodyPr>
            <a:normAutofit/>
          </a:bodyPr>
          <a:lstStyle/>
          <a:p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Родители и дети второй младшей группы детского сада МБДОУ «детский сад № </a:t>
            </a:r>
            <a:r>
              <a:rPr 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8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г. Находка».   Совместный выход на уборку мусора на территории  памятника Скорбящая Мать  на  сопке Лебединой. Сделаем наш город чище!</a:t>
            </a:r>
            <a:endParaRPr lang="ru-RU" sz="16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142844" y="1000108"/>
            <a:ext cx="4320000" cy="576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 rot="5400000">
            <a:off x="3851999" y="1720109"/>
            <a:ext cx="5760000" cy="4319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836">
    <p:wipe dir="r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844" y="0"/>
            <a:ext cx="9001156" cy="714356"/>
          </a:xfrm>
        </p:spPr>
        <p:txBody>
          <a:bodyPr>
            <a:normAutofit/>
          </a:bodyPr>
          <a:lstStyle/>
          <a:p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Коллективный выход  на побережье </a:t>
            </a:r>
            <a:r>
              <a:rPr lang="ru-RU" sz="1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Японского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моря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. </a:t>
            </a:r>
            <a:r>
              <a:rPr lang="ru-RU" sz="16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Эко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логическая акция на пляже </a:t>
            </a:r>
            <a:r>
              <a:rPr lang="ru-RU" sz="1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Волна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br>
              <a:rPr lang="ru-RU" sz="16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г. Находка.  Принимают  активное участие и другие члены семьи.</a:t>
            </a:r>
            <a:endParaRPr lang="ru-RU" sz="16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500034" y="785794"/>
            <a:ext cx="8129160" cy="594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209">
    <p:wipe dir="r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642918"/>
          </a:xfrm>
        </p:spPr>
        <p:txBody>
          <a:bodyPr>
            <a:normAutofit/>
          </a:bodyPr>
          <a:lstStyle/>
          <a:p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Пляж Волна г. Находка. Родители с детьми  приняли участие в экологической акции , сделаем  Японское море чистым. Акции проводим в выходной день.</a:t>
            </a:r>
            <a:endParaRPr lang="ru-RU" sz="16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Рисунок 2"/>
          <p:cNvPicPr>
            <a:picLocks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571472" y="571480"/>
            <a:ext cx="7920000" cy="612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304">
    <p:wipe dir="r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857232"/>
          </a:xfrm>
        </p:spPr>
        <p:txBody>
          <a:bodyPr>
            <a:normAutofit/>
          </a:bodyPr>
          <a:lstStyle/>
          <a:p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Вот сколько мусора мы собрали на пляже Волна. Дети и родители  с хорошим настроением, ведь своим трудом мы приносим пользу для  нашего Японского моря и нашего Приморского города, а значит и для всей планеты! </a:t>
            </a:r>
            <a:endParaRPr lang="ru-RU" sz="16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Рисунок 2"/>
          <p:cNvPicPr>
            <a:picLocks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642910" y="785794"/>
            <a:ext cx="7800459" cy="58578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304">
    <p:wipe dir="r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844" y="0"/>
            <a:ext cx="8858312" cy="928670"/>
          </a:xfrm>
        </p:spPr>
        <p:txBody>
          <a:bodyPr>
            <a:normAutofit/>
          </a:bodyPr>
          <a:lstStyle/>
          <a:p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Весь  собранный мусор мы увозим с собой.  Наши малыши уже научились убирать мусор не только за собой , но и замечают, что многие взрослые безответственно подходят к экологической проблеме на нашей </a:t>
            </a:r>
            <a:r>
              <a:rPr lang="ru-RU" sz="16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Земле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16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Рисунок 2"/>
          <p:cNvPicPr/>
          <p:nvPr/>
        </p:nvPicPr>
        <p:blipFill>
          <a:blip r:embed="rId2" cstate="print"/>
          <a:stretch>
            <a:fillRect/>
          </a:stretch>
        </p:blipFill>
        <p:spPr bwMode="auto">
          <a:xfrm>
            <a:off x="642910" y="857231"/>
            <a:ext cx="8062876" cy="594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491">
    <p:wipe dir="r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642918"/>
          </a:xfrm>
        </p:spPr>
        <p:txBody>
          <a:bodyPr>
            <a:normAutofit/>
          </a:bodyPr>
          <a:lstStyle/>
          <a:p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Ветреная  погода нам не мешает, главное , что мы вместе! </a:t>
            </a:r>
            <a:br>
              <a:rPr lang="ru-RU" sz="16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Экологическая акция по очищению Японского моря на пляже «Золотари»</a:t>
            </a:r>
            <a:endParaRPr lang="ru-RU" sz="16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/>
          <p:cNvPicPr/>
          <p:nvPr/>
        </p:nvPicPr>
        <p:blipFill>
          <a:blip r:embed="rId2" cstate="print"/>
          <a:stretch>
            <a:fillRect/>
          </a:stretch>
        </p:blipFill>
        <p:spPr bwMode="auto">
          <a:xfrm>
            <a:off x="714348" y="642918"/>
            <a:ext cx="7740000" cy="612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advTm="5319">
    <p:wipe dir="r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844" y="0"/>
            <a:ext cx="8858312" cy="500042"/>
          </a:xfrm>
        </p:spPr>
        <p:txBody>
          <a:bodyPr>
            <a:normAutofit/>
          </a:bodyPr>
          <a:lstStyle/>
          <a:p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В любое время года  мы выходим на </a:t>
            </a:r>
            <a:r>
              <a:rPr lang="ru-RU" sz="1800" b="1" dirty="0" err="1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эко-акции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.  Они всегда проходят 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масштабно,  дружно 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и активно.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/>
          <p:cNvPicPr>
            <a:picLocks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428596" y="571480"/>
            <a:ext cx="8280000" cy="612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960">
    <p:wipe dir="r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8715404" cy="1571612"/>
          </a:xfrm>
        </p:spPr>
        <p:txBody>
          <a:bodyPr/>
          <a:lstStyle/>
          <a:p>
            <a:pPr algn="l"/>
            <a:r>
              <a:rPr lang="ru-RU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Спасибо </a:t>
            </a:r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за</a:t>
            </a:r>
            <a:r>
              <a:rPr lang="ru-RU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внимание </a:t>
            </a:r>
            <a:br>
              <a:rPr lang="ru-RU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В правом нижнем углу слайда  </a:t>
            </a:r>
            <a:r>
              <a:rPr lang="en-US" sz="1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QR</a:t>
            </a:r>
            <a:r>
              <a:rPr lang="ru-RU" sz="1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-код  моего сайта педагога</a:t>
            </a:r>
            <a:endParaRPr lang="ru-RU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Содержимое 3" descr="IMG_20200927_12033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928662" y="1285860"/>
            <a:ext cx="7200000" cy="5400000"/>
          </a:xfrm>
        </p:spPr>
      </p:pic>
      <p:pic>
        <p:nvPicPr>
          <p:cNvPr id="5" name="Содержимое 3" descr="IMG_20200927_12033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29388" y="1500174"/>
            <a:ext cx="1440000" cy="1440000"/>
          </a:xfrm>
          <a:prstGeom prst="rect">
            <a:avLst/>
          </a:prstGeom>
        </p:spPr>
      </p:pic>
      <p:pic>
        <p:nvPicPr>
          <p:cNvPr id="6" name="Содержимое 3" descr="IMG_20200927_120330.jpg"/>
          <p:cNvPicPr>
            <a:picLocks/>
          </p:cNvPicPr>
          <p:nvPr/>
        </p:nvPicPr>
        <p:blipFill>
          <a:blip r:embed="rId4"/>
          <a:stretch>
            <a:fillRect/>
          </a:stretch>
        </p:blipFill>
        <p:spPr>
          <a:xfrm>
            <a:off x="6072198" y="0"/>
            <a:ext cx="2160000" cy="1980000"/>
          </a:xfrm>
          <a:prstGeom prst="rect">
            <a:avLst/>
          </a:prstGeom>
        </p:spPr>
      </p:pic>
      <p:pic>
        <p:nvPicPr>
          <p:cNvPr id="7" name="Содержимое 3" descr="IMG_20200927_120330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28662" y="5143512"/>
            <a:ext cx="1344605" cy="1440000"/>
          </a:xfrm>
          <a:prstGeom prst="rect">
            <a:avLst/>
          </a:prstGeom>
        </p:spPr>
      </p:pic>
      <p:pic>
        <p:nvPicPr>
          <p:cNvPr id="8" name="Содержимое 3" descr="IMG_20200927_120330.jpg"/>
          <p:cNvPicPr>
            <a:picLocks/>
          </p:cNvPicPr>
          <p:nvPr/>
        </p:nvPicPr>
        <p:blipFill>
          <a:blip r:embed="rId4"/>
          <a:stretch>
            <a:fillRect/>
          </a:stretch>
        </p:blipFill>
        <p:spPr>
          <a:xfrm>
            <a:off x="6429388" y="0"/>
            <a:ext cx="2160000" cy="1980000"/>
          </a:xfrm>
          <a:prstGeom prst="rect">
            <a:avLst/>
          </a:prstGeom>
        </p:spPr>
      </p:pic>
      <p:pic>
        <p:nvPicPr>
          <p:cNvPr id="10" name="Содержимое 3" descr="IMG_20200927_120330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786578" y="5143512"/>
            <a:ext cx="1440000" cy="1440000"/>
          </a:xfrm>
          <a:prstGeom prst="rect">
            <a:avLst/>
          </a:prstGeom>
        </p:spPr>
      </p:pic>
    </p:spTree>
  </p:cSld>
  <p:clrMapOvr>
    <a:masterClrMapping/>
  </p:clrMapOvr>
  <p:transition>
    <p:wipe dir="u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467</TotalTime>
  <Words>178</Words>
  <Application>Microsoft Office PowerPoint</Application>
  <PresentationFormat>Экран (4:3)</PresentationFormat>
  <Paragraphs>12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Тема Office</vt:lpstr>
      <vt:lpstr>«Преемственность» Я, Майбурова Галина Ивановна  - воспитатель детского сада МБДОУ «детский сад № 8 », веду большую работу по экологическому воспитанию с дошколятами и их родителями.   Дошкольники  детского сада № 8 города Находка принимают активное участие в экологических акциях.  Наши совместные экологические выходы  стали традиционными и регулярными. </vt:lpstr>
      <vt:lpstr>Экологическая акция на побережье пляжа «Волна» г. Находка  с бывшими воспитанниками моей группы.  Одни малыши подрастают и уходят в школу, но я продолжаю вовлекать  новых детей и их родителей в такие нужные и важные  экологические мероприятия. Мы  убираем мусор на пляжах нашего города и  в других местах .</vt:lpstr>
      <vt:lpstr> Чтоб заинтересовать и привлечь малышей к экологическим акциям, наши родители смастерили им костюмы морских обитателей  Японского моря.  Экологические акции, это -- волонтёрская и добровольческая деятельность,  имеющая патриотическую направленность</vt:lpstr>
      <vt:lpstr> С детьми у нас регулярно проходят занятия, игры, праздники на морскую тематику, мы слушаем песни про море , обитателей моря , разучиваем танцы , сочиняем сценки и нам помогают всегда  родители воспитанников. </vt:lpstr>
      <vt:lpstr>Родители и дети второй младшей группы детского сада МБДОУ «детский сад № 8  г. Находка».   Совместный выход на уборку мусора на территории  памятника Скорбящая Мать  на  сопке Лебединой. Сделаем наш город чище!</vt:lpstr>
      <vt:lpstr>Коллективный выход  на побережье Японского моря . Экологическая акция на пляже Волна  г. Находка.  Принимают  активное участие и другие члены семьи.</vt:lpstr>
      <vt:lpstr>Пляж Волна г. Находка. Родители с детьми  приняли участие в экологической акции , сделаем  Японское море чистым. Акции проводим в выходной день.</vt:lpstr>
      <vt:lpstr>Вот сколько мусора мы собрали на пляже Волна. Дети и родители  с хорошим настроением, ведь своим трудом мы приносим пользу для  нашего Японского моря и нашего Приморского города, а значит и для всей планеты! </vt:lpstr>
      <vt:lpstr>Весь  собранный мусор мы увозим с собой.  Наши малыши уже научились убирать мусор не только за собой , но и замечают, что многие взрослые безответственно подходят к экологической проблеме на нашей Земле.</vt:lpstr>
      <vt:lpstr>Ветреная  погода нам не мешает, главное , что мы вместе!  Экологическая акция по очищению Японского моря на пляже «Золотари»</vt:lpstr>
      <vt:lpstr>В любое время года  мы выходим на эко-акции.  Они всегда проходят масштабно,  дружно и активно.</vt:lpstr>
      <vt:lpstr>Спасибо за внимание   В правом нижнем углу слайда  QR-код  моего сайта педагога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Экол-конкурс</dc:title>
  <dc:creator>Майбурова Г.</dc:creator>
  <cp:lastModifiedBy>Юрий</cp:lastModifiedBy>
  <cp:revision>55</cp:revision>
  <dcterms:created xsi:type="dcterms:W3CDTF">2017-03-22T03:07:33Z</dcterms:created>
  <dcterms:modified xsi:type="dcterms:W3CDTF">2025-09-20T12:11:07Z</dcterms:modified>
</cp:coreProperties>
</file>