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heic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heic"/><Relationship Id="rId2" Type="http://schemas.openxmlformats.org/officeDocument/2006/relationships/image" Target="../media/image3.heic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heic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/>
              <a:t>Культурно-эстетическое воспитание незрячего ребенка в семье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/>
              <a:t>Учитель-дефектолог</a:t>
            </a:r>
          </a:p>
          <a:p>
            <a:pPr algn="r"/>
            <a:r>
              <a:rPr lang="ru-RU" dirty="0"/>
              <a:t>Семенова </a:t>
            </a:r>
            <a:r>
              <a:rPr lang="ru-RU" dirty="0" err="1"/>
              <a:t>Ю.к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509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56"/>
    </mc:Choice>
    <mc:Fallback xmlns="">
      <p:transition spd="slow" advTm="3605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210282"/>
          </a:xfrm>
        </p:spPr>
        <p:txBody>
          <a:bodyPr/>
          <a:lstStyle/>
          <a:p>
            <a:pPr algn="ctr"/>
            <a:r>
              <a:rPr lang="ru-RU" b="1" dirty="0">
                <a:effectLst/>
              </a:rPr>
              <a:t>Семейное воспитание играет огромную роль в развитии слепого ребенка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24710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600" dirty="0">
                <a:effectLst/>
              </a:rPr>
              <a:t> В семье ребенок учится основным ценностям, навыкам, пониманию мира и общества.</a:t>
            </a:r>
          </a:p>
          <a:p>
            <a:pPr algn="just"/>
            <a:r>
              <a:rPr lang="ru-RU" sz="2600" dirty="0">
                <a:effectLst/>
              </a:rPr>
              <a:t>Семья для слепого ребенка является не только опорой, но и важным источником информации и образования. </a:t>
            </a:r>
          </a:p>
          <a:p>
            <a:pPr algn="just"/>
            <a:r>
              <a:rPr lang="ru-RU" sz="2600" dirty="0">
                <a:effectLst/>
              </a:rPr>
              <a:t>Родители и близкие люди в семье развивают навыки самообслуживания, общения и адаптации в социуме.</a:t>
            </a:r>
          </a:p>
          <a:p>
            <a:pPr algn="just"/>
            <a:r>
              <a:rPr lang="ru-RU" sz="2600" dirty="0">
                <a:effectLst/>
              </a:rPr>
              <a:t>Родители и близкие помогают ребенку открывать мир искусства, рассказывают о красоте и многообразии форм искусства, формируют основы культурно-эстетического развития ребенка</a:t>
            </a:r>
          </a:p>
          <a:p>
            <a:pPr marL="0" indent="0" algn="just">
              <a:buNone/>
            </a:pPr>
            <a:r>
              <a:rPr lang="ru-RU" sz="3400" b="1" dirty="0">
                <a:effectLst/>
              </a:rPr>
              <a:t>	Таким образом, семейное воспитание позволяет расширить образовательную среду ребенка, а  внимание к разнообразным аспектам развития ребенка помогают ему стать независимым, самостоятельным и гармонично развитым человеком.</a:t>
            </a:r>
          </a:p>
          <a:p>
            <a:endParaRPr lang="ru-RU" dirty="0">
              <a:effectLst/>
            </a:endParaRPr>
          </a:p>
          <a:p>
            <a:pPr marL="0" indent="0">
              <a:buNone/>
            </a:pP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1566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37"/>
    </mc:Choice>
    <mc:Fallback xmlns="">
      <p:transition spd="slow" advTm="5283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304800"/>
            <a:ext cx="9905998" cy="1792288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effectLst/>
              </a:rPr>
              <a:t>     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u="sng" dirty="0"/>
              <a:t>Виды деятельности, направленные на культурно-эстетическое развитие ребенка в семье:</a:t>
            </a:r>
          </a:p>
          <a:p>
            <a:r>
              <a:rPr lang="ru-RU" dirty="0"/>
              <a:t>Посещение театров</a:t>
            </a:r>
          </a:p>
          <a:p>
            <a:r>
              <a:rPr lang="ru-RU" dirty="0"/>
              <a:t>Посещение достопримечательностей</a:t>
            </a:r>
          </a:p>
          <a:p>
            <a:r>
              <a:rPr lang="ru-RU" dirty="0"/>
              <a:t>Посещение музеев</a:t>
            </a:r>
          </a:p>
          <a:p>
            <a:r>
              <a:rPr lang="ru-RU" dirty="0"/>
              <a:t>Путешествие и знакомство с другими городами, регионами и странами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41411" y="152401"/>
            <a:ext cx="9905999" cy="17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Под культурно-эстетическим воспитанием понимают целенаправленное формирование в человеке его эстетического отношения к действительности.</a:t>
            </a:r>
            <a:br>
              <a:rPr lang="ru-RU" sz="2000" b="1" dirty="0"/>
            </a:br>
            <a:r>
              <a:rPr lang="ru-RU" sz="2000" b="1" dirty="0"/>
              <a:t>В процессе воспитания происходит приобщение ребенка к культурным ценностям. На этой основе формируется и развивается способность человека к эстетическому восприятию и переживанию, его эстетический вкус и представление об идеале.</a:t>
            </a:r>
            <a:br>
              <a:rPr lang="ru-RU" sz="2000" b="1" dirty="0"/>
            </a:b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89795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98"/>
    </mc:Choice>
    <mc:Fallback xmlns="">
      <p:transition spd="slow" advTm="5199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1451" y="1419497"/>
            <a:ext cx="9775960" cy="85344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Этапы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Прочтение произведение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Обсуждение смысла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Выделение главных героев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Демонстрация макетов и моделей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6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Посещение театра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Обсуждение постановки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Выделение общего и различий между книгой и постановкой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332792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Пересказ спектакля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Выяснение, что было понятно ребенку, а что нет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Проигрывание спектакля с помощью моделей и макетов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Творческая деятельность (лепка, аппликация, запись репортажа и др.)</a:t>
            </a:r>
          </a:p>
        </p:txBody>
      </p:sp>
      <p:sp>
        <p:nvSpPr>
          <p:cNvPr id="11" name="Овал 10"/>
          <p:cNvSpPr/>
          <p:nvPr/>
        </p:nvSpPr>
        <p:spPr>
          <a:xfrm>
            <a:off x="3665557" y="100189"/>
            <a:ext cx="5304272" cy="13193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/>
              <a:t>Театр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41410" y="2674463"/>
            <a:ext cx="3220065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ПОДГОТОВИТЕЛЬНЫЙ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472104" y="2674463"/>
            <a:ext cx="3220065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ОСНОВНОЙ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3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Заключительный </a:t>
            </a:r>
          </a:p>
        </p:txBody>
      </p:sp>
    </p:spTree>
    <p:extLst>
      <p:ext uri="{BB962C8B-B14F-4D97-AF65-F5344CB8AC3E}">
        <p14:creationId xmlns:p14="http://schemas.microsoft.com/office/powerpoint/2010/main" val="174035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363"/>
    </mc:Choice>
    <mc:Fallback xmlns="">
      <p:transition spd="slow" advTm="9536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sz="2200" dirty="0"/>
              <a:t>Интерактивный театр</a:t>
            </a:r>
          </a:p>
        </p:txBody>
      </p:sp>
      <p:sp>
        <p:nvSpPr>
          <p:cNvPr id="5" name="Текс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sz="2000" dirty="0"/>
              <a:t>Спектакль с </a:t>
            </a:r>
            <a:r>
              <a:rPr lang="ru-RU" sz="2000" dirty="0" err="1"/>
              <a:t>тифлокомментариями</a:t>
            </a:r>
            <a:endParaRPr lang="ru-RU" sz="2000" dirty="0"/>
          </a:p>
        </p:txBody>
      </p:sp>
      <p:sp>
        <p:nvSpPr>
          <p:cNvPr id="9" name="Овал 8"/>
          <p:cNvSpPr/>
          <p:nvPr/>
        </p:nvSpPr>
        <p:spPr>
          <a:xfrm>
            <a:off x="3298960" y="612554"/>
            <a:ext cx="5590904" cy="13813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театре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47158" y="3195420"/>
            <a:ext cx="3478925" cy="260919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98805" y="3195421"/>
            <a:ext cx="3478927" cy="260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6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67"/>
    </mc:Choice>
    <mc:Fallback xmlns="">
      <p:transition spd="slow" advTm="2536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1451" y="1706878"/>
            <a:ext cx="9775960" cy="766355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Этапы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5"/>
          </p:nvPr>
        </p:nvSpPr>
        <p:spPr/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Прочтение или рассказ о достопримечательности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Демонстрация макетов и моделей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Составление маршрута и расположение достопримечательности на карте города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6"/>
          </p:nvPr>
        </p:nvSpPr>
        <p:spPr/>
        <p:txBody>
          <a:bodyPr>
            <a:normAutofit fontScale="925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Посещение достопримечательности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Выделение и рассмотрение основных деталей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Составление целостного образа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332792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Рассмотрение макета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Выяснение, что было понятно ребенку, а что нет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Пересказ ребенка об достопримечательности (запись репортажа или истории)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Творческая деятельность (лепка, аппликация и др.)</a:t>
            </a:r>
          </a:p>
        </p:txBody>
      </p:sp>
      <p:sp>
        <p:nvSpPr>
          <p:cNvPr id="11" name="Овал 10"/>
          <p:cNvSpPr/>
          <p:nvPr/>
        </p:nvSpPr>
        <p:spPr>
          <a:xfrm>
            <a:off x="2067485" y="98601"/>
            <a:ext cx="8029302" cy="16066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Достопримечательности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41410" y="2674463"/>
            <a:ext cx="3220065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ПОДГОТОВИТЕЛЬНЫЙ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472104" y="2674463"/>
            <a:ext cx="3220065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ОСНОВНОЙ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3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Заключительный </a:t>
            </a:r>
          </a:p>
        </p:txBody>
      </p:sp>
    </p:spTree>
    <p:extLst>
      <p:ext uri="{BB962C8B-B14F-4D97-AF65-F5344CB8AC3E}">
        <p14:creationId xmlns:p14="http://schemas.microsoft.com/office/powerpoint/2010/main" val="176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556"/>
    </mc:Choice>
    <mc:Fallback xmlns="">
      <p:transition spd="slow" advTm="8655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sz="half" idx="1"/>
          </p:nvPr>
        </p:nvSpPr>
        <p:spPr>
          <a:xfrm>
            <a:off x="3395548" y="1475091"/>
            <a:ext cx="6212278" cy="4846196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Храм Спаса на крови, Санкт-Петербург</a:t>
            </a:r>
          </a:p>
        </p:txBody>
      </p:sp>
      <p:sp>
        <p:nvSpPr>
          <p:cNvPr id="9" name="Овал 8"/>
          <p:cNvSpPr/>
          <p:nvPr/>
        </p:nvSpPr>
        <p:spPr>
          <a:xfrm>
            <a:off x="3039291" y="81207"/>
            <a:ext cx="5590904" cy="1393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Прогулки по городу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32" y="2082251"/>
            <a:ext cx="3322421" cy="403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8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45"/>
    </mc:Choice>
    <mc:Fallback xmlns="">
      <p:transition spd="slow" advTm="2434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1451" y="1419497"/>
            <a:ext cx="9775960" cy="85344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Этапы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3327920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Наличие интерактивной экскурсии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Наличие маршрута и тактильных моделей экспонатов для незрячих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Рассказ ребенку о музее и его экспонатов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Демонстрация моделей и макетов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8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332474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Посещение музея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Рассмотрение макетов и тактильных моделей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Обсуждение экспонатов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332792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Рассмотрение макетов и моделей экспонатов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Выяснение, что было понятно ребенку, а что нет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Пересказ ребенка о музее (запись репортажа или истории)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700" dirty="0"/>
              <a:t>Творческая деятельность (лепка, аппликация и др.)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700" dirty="0"/>
          </a:p>
        </p:txBody>
      </p:sp>
      <p:sp>
        <p:nvSpPr>
          <p:cNvPr id="11" name="Овал 10"/>
          <p:cNvSpPr/>
          <p:nvPr/>
        </p:nvSpPr>
        <p:spPr>
          <a:xfrm>
            <a:off x="3352048" y="100189"/>
            <a:ext cx="5304272" cy="13193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/>
              <a:t>Музеи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41410" y="2674463"/>
            <a:ext cx="3220065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ПОДГОТОВИТЕЛЬНЫЙ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472104" y="2674463"/>
            <a:ext cx="3220065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ОСНОВНОЙ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3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Заключительный </a:t>
            </a:r>
          </a:p>
        </p:txBody>
      </p:sp>
    </p:spTree>
    <p:extLst>
      <p:ext uri="{BB962C8B-B14F-4D97-AF65-F5344CB8AC3E}">
        <p14:creationId xmlns:p14="http://schemas.microsoft.com/office/powerpoint/2010/main" val="128034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16"/>
    </mc:Choice>
    <mc:Fallback xmlns="">
      <p:transition spd="slow" advTm="7661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sz="1800" b="1" dirty="0"/>
              <a:t>Кунсткамера Санкт-Петербург</a:t>
            </a:r>
          </a:p>
        </p:txBody>
      </p:sp>
      <p:sp>
        <p:nvSpPr>
          <p:cNvPr id="5" name="Текс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sz="1800" b="1" dirty="0"/>
              <a:t>Музей РЖД Санкт-Петербург</a:t>
            </a:r>
          </a:p>
        </p:txBody>
      </p:sp>
      <p:sp>
        <p:nvSpPr>
          <p:cNvPr id="9" name="Овал 8"/>
          <p:cNvSpPr/>
          <p:nvPr/>
        </p:nvSpPr>
        <p:spPr>
          <a:xfrm>
            <a:off x="3376748" y="559363"/>
            <a:ext cx="5590904" cy="1393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музее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66027" y="3068562"/>
            <a:ext cx="3450145" cy="258760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8029" y="2935426"/>
            <a:ext cx="3441080" cy="286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50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62"/>
    </mc:Choice>
    <mc:Fallback xmlns="">
      <p:transition spd="slow" advTm="3076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304800"/>
            <a:ext cx="9905998" cy="1792288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effectLst/>
              </a:rPr>
              <a:t>     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3200" dirty="0"/>
              <a:t>Активизация познавательного интереса и познавательной активности ребенка</a:t>
            </a:r>
          </a:p>
          <a:p>
            <a:r>
              <a:rPr lang="ru-RU" sz="3200" dirty="0"/>
              <a:t>Расширение кругозора ребенка</a:t>
            </a:r>
          </a:p>
          <a:p>
            <a:r>
              <a:rPr lang="ru-RU" sz="3200" dirty="0"/>
              <a:t>Обогащение жизненного опыта ребенка</a:t>
            </a:r>
          </a:p>
          <a:p>
            <a:r>
              <a:rPr lang="ru-RU" sz="3200" dirty="0"/>
              <a:t>Культура поведения и общения ребенка в социуме</a:t>
            </a:r>
          </a:p>
          <a:p>
            <a:r>
              <a:rPr lang="ru-RU" sz="3200" dirty="0"/>
              <a:t>Социализация ребенка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1411" y="152401"/>
            <a:ext cx="9905999" cy="17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u="sng" dirty="0"/>
              <a:t>Значение культурно-эстетического воспитания незрячего ребенка</a:t>
            </a:r>
          </a:p>
          <a:p>
            <a:pPr algn="ctr"/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72545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58"/>
    </mc:Choice>
    <mc:Fallback xmlns="">
      <p:transition spd="slow" advTm="2735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5085596"/>
          </a:xfrm>
        </p:spPr>
        <p:txBody>
          <a:bodyPr>
            <a:normAutofit/>
          </a:bodyPr>
          <a:lstStyle/>
          <a:p>
            <a:pPr algn="ctr"/>
            <a:r>
              <a:rPr lang="ru-RU" sz="8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80465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1"/>
    </mc:Choice>
    <mc:Fallback xmlns="">
      <p:transition spd="slow" advTm="5261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621</TotalTime>
  <Words>445</Words>
  <Application>Microsoft Office PowerPoint</Application>
  <PresentationFormat>Широкоэкранный</PresentationFormat>
  <Paragraphs>79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Tw Cen MT</vt:lpstr>
      <vt:lpstr>Контур</vt:lpstr>
      <vt:lpstr>Культурно-эстетическое воспитание незрячего ребенка в семье</vt:lpstr>
      <vt:lpstr>Семейное воспитание играет огромную роль в развитии слепого ребенка </vt:lpstr>
      <vt:lpstr>     </vt:lpstr>
      <vt:lpstr>Этапы</vt:lpstr>
      <vt:lpstr>Презентация PowerPoint</vt:lpstr>
      <vt:lpstr>Этапы</vt:lpstr>
      <vt:lpstr>Презентация PowerPoint</vt:lpstr>
      <vt:lpstr>Этапы</vt:lpstr>
      <vt:lpstr>Презентация PowerPoint</vt:lpstr>
      <vt:lpstr>     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Учитель</cp:lastModifiedBy>
  <cp:revision>82</cp:revision>
  <dcterms:created xsi:type="dcterms:W3CDTF">2024-02-27T05:46:36Z</dcterms:created>
  <dcterms:modified xsi:type="dcterms:W3CDTF">2025-08-22T07:27:59Z</dcterms:modified>
</cp:coreProperties>
</file>