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7"/>
  </p:notesMasterIdLst>
  <p:sldIdLst>
    <p:sldId id="256" r:id="rId2"/>
    <p:sldId id="265" r:id="rId3"/>
    <p:sldId id="269" r:id="rId4"/>
    <p:sldId id="270" r:id="rId5"/>
    <p:sldId id="271" r:id="rId6"/>
    <p:sldId id="282" r:id="rId7"/>
    <p:sldId id="283" r:id="rId8"/>
    <p:sldId id="284" r:id="rId9"/>
    <p:sldId id="285" r:id="rId10"/>
    <p:sldId id="286" r:id="rId11"/>
    <p:sldId id="272" r:id="rId12"/>
    <p:sldId id="273" r:id="rId13"/>
    <p:sldId id="276" r:id="rId14"/>
    <p:sldId id="277" r:id="rId15"/>
    <p:sldId id="275" r:id="rId16"/>
    <p:sldId id="267" r:id="rId17"/>
    <p:sldId id="279" r:id="rId18"/>
    <p:sldId id="280" r:id="rId19"/>
    <p:sldId id="278" r:id="rId20"/>
    <p:sldId id="287" r:id="rId21"/>
    <p:sldId id="264" r:id="rId22"/>
    <p:sldId id="288" r:id="rId23"/>
    <p:sldId id="289" r:id="rId24"/>
    <p:sldId id="290" r:id="rId25"/>
    <p:sldId id="281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4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-56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C86D47-98DA-4783-A435-BEB83D0E5CE9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88481-369F-44C6-AB5C-6E4B0351B7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079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2387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51971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61407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7300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93647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3785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327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5373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118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1903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2850675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44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763798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69077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415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12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0C902-683A-4E71-AE35-4F54D05DDA2C}" type="datetimeFigureOut">
              <a:rPr lang="ru-RU" smtClean="0"/>
              <a:pPr/>
              <a:t>04.04.2025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34A96CB-622E-43CE-9FD0-D24DF74264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8868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1148" y="251791"/>
            <a:ext cx="11118573" cy="159026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Республики Бурятия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ГАПОУ РБ «Республиканский межотраслевой техникум»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44278" y="3352800"/>
            <a:ext cx="7023652" cy="3204005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студент1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курса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Мальцев Алексей</a:t>
            </a:r>
            <a:endParaRPr lang="ru-RU" sz="2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преподаватель истории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Афанасьева Марина Петровна</a:t>
            </a:r>
          </a:p>
          <a:p>
            <a:pPr algn="r"/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Новоильинск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  <a:p>
            <a:pPr algn="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816" y="2077251"/>
            <a:ext cx="3519696" cy="4595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808383" y="1696278"/>
            <a:ext cx="113836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atin typeface="Monotype Corsiva" pitchFamily="66" charset="0"/>
                <a:cs typeface="Times New Roman" panose="02020603050405020304" pitchFamily="18" charset="0"/>
              </a:rPr>
              <a:t>«О воине науки – желаю молвить слово…»</a:t>
            </a:r>
            <a:endParaRPr lang="ru-RU" sz="48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49879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45636" y="4346713"/>
            <a:ext cx="82958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latin typeface="Century Schoolbook" pitchFamily="18" charset="0"/>
              </a:rPr>
              <a:t>Моя земля могучих сыновей!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Уж сколько песен сложено о ней…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В степях Джиды Банзаров возмужал,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Он красоту души из родников питал.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Доржи – алмаз. И в жизни был алмазом.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С </a:t>
            </a:r>
            <a:r>
              <a:rPr lang="ru-RU" sz="2000" i="1" dirty="0" err="1" smtClean="0">
                <a:latin typeface="Century Schoolbook" pitchFamily="18" charset="0"/>
              </a:rPr>
              <a:t>Ичетуя</a:t>
            </a:r>
            <a:r>
              <a:rPr lang="ru-RU" sz="2000" i="1" dirty="0" smtClean="0">
                <a:latin typeface="Century Schoolbook" pitchFamily="18" charset="0"/>
              </a:rPr>
              <a:t> в Казань – нелегкий, сложный путь.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А он сумел, дошел. Увы! За доброту наказан,</a:t>
            </a:r>
          </a:p>
          <a:p>
            <a:pPr algn="ctr"/>
            <a:r>
              <a:rPr lang="ru-RU" sz="2000" i="1" dirty="0" smtClean="0">
                <a:latin typeface="Century Schoolbook" pitchFamily="18" charset="0"/>
              </a:rPr>
              <a:t>И аромат полей не сможет он вдохнуть.</a:t>
            </a:r>
            <a:endParaRPr lang="ru-RU" sz="2000" i="1" dirty="0">
              <a:latin typeface="Century Schoolbook" pitchFamily="18" charset="0"/>
            </a:endParaRPr>
          </a:p>
        </p:txBody>
      </p:sp>
      <p:pic>
        <p:nvPicPr>
          <p:cNvPr id="3" name="Picture 2" descr="https://world-of-baikal.ru/images/11122020/654357159697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50435" y="0"/>
            <a:ext cx="6983895" cy="4518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0261" y="304800"/>
            <a:ext cx="10376452" cy="1600200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Цель исследования: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изучить жизненный путь  и исследовать  научную деятельность первого бурятского ученого Доржи Банзарова, определить   уровень и степень сохранения исторической памяти о Доржи Банзарове, выявить интересные факты из недолгой жизни молодого востоковеда.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57739" y="3273285"/>
            <a:ext cx="10349947" cy="3021497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Задачи исследования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 	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Изучить биографические материалы Доржи Банзарова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Изучить основные этапы жизни и их роль в становлении Доржи Банзарова как ученого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Выяснить, насколько сохранилась историческая память о Доржи Банзарове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6763" y="921027"/>
            <a:ext cx="10283687" cy="5671930"/>
          </a:xfrm>
        </p:spPr>
        <p:txBody>
          <a:bodyPr/>
          <a:lstStyle/>
          <a:p>
            <a:pPr algn="just">
              <a:buNone/>
            </a:pPr>
            <a:r>
              <a:rPr lang="ru-RU" sz="4000" b="1" u="sng" dirty="0" smtClean="0">
                <a:latin typeface="Times New Roman" pitchFamily="18" charset="0"/>
                <a:cs typeface="Times New Roman" pitchFamily="18" charset="0"/>
              </a:rPr>
              <a:t>Объект исследования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Биография и научное наследие Доржи Банзарова.</a:t>
            </a:r>
          </a:p>
          <a:p>
            <a:pPr algn="just">
              <a:buNone/>
            </a:pPr>
            <a:r>
              <a:rPr lang="ru-RU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 исследования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уровень и степень сохранения исторической памяти о Доржи Банзарове.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0261" y="636104"/>
            <a:ext cx="9821585" cy="1908313"/>
          </a:xfrm>
        </p:spPr>
        <p:txBody>
          <a:bodyPr>
            <a:noAutofit/>
          </a:bodyPr>
          <a:lstStyle/>
          <a:p>
            <a:r>
              <a:rPr lang="ru-RU" sz="4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изучения данной темы не вызывает сомнения, т.к. данное исследование позволяет приобщить современников к изучению личности и научного творчества Доржи Банзарова и в какой-то мере - это возможность выразить свое глубокое уважение к бурятскому ученому, просветителю и гражданину России.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7826" y="2133600"/>
            <a:ext cx="9516786" cy="3777622"/>
          </a:xfrm>
        </p:spPr>
        <p:txBody>
          <a:bodyPr/>
          <a:lstStyle/>
          <a:p>
            <a:pPr algn="just">
              <a:buNone/>
            </a:pPr>
            <a:endPara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84243" y="530087"/>
            <a:ext cx="10548732" cy="5381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Пример Доржи Банзарова, разрушает расовые стереотипы, коренившиеся в русском, да и шире — в европейском обществе. </a:t>
            </a: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«Раса ни при чем в науке ... и негр, и желтый равно могут ее усваивать».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0661" y="0"/>
            <a:ext cx="10113134" cy="133847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Ичетуйская долина</a:t>
            </a:r>
            <a:br>
              <a:rPr lang="ru-RU" sz="4000" b="1" dirty="0" smtClean="0"/>
            </a:b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460" y="821636"/>
            <a:ext cx="10681253" cy="5685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 l="27935" t="16522" r="13804" b="12696"/>
          <a:stretch>
            <a:fillRect/>
          </a:stretch>
        </p:blipFill>
        <p:spPr bwMode="auto">
          <a:xfrm>
            <a:off x="1669774" y="55159"/>
            <a:ext cx="9462052" cy="6812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 l="12541" t="13853" r="9794" b="2312"/>
          <a:stretch>
            <a:fillRect/>
          </a:stretch>
        </p:blipFill>
        <p:spPr bwMode="auto">
          <a:xfrm>
            <a:off x="2463925" y="0"/>
            <a:ext cx="88799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5602" y="0"/>
            <a:ext cx="8911687" cy="1280890"/>
          </a:xfrm>
        </p:spPr>
        <p:txBody>
          <a:bodyPr/>
          <a:lstStyle/>
          <a:p>
            <a:pPr algn="ctr"/>
            <a:r>
              <a:rPr lang="ru-RU" b="1" dirty="0" smtClean="0"/>
              <a:t>Казанский университет в </a:t>
            </a:r>
            <a:r>
              <a:rPr lang="en-US" b="1" dirty="0" smtClean="0"/>
              <a:t>XIX </a:t>
            </a:r>
            <a:r>
              <a:rPr lang="ru-RU" b="1" dirty="0" smtClean="0"/>
              <a:t>веке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 l="12253" t="31376" r="9938" b="1682"/>
          <a:stretch>
            <a:fillRect/>
          </a:stretch>
        </p:blipFill>
        <p:spPr bwMode="auto">
          <a:xfrm>
            <a:off x="1669774" y="788061"/>
            <a:ext cx="10522225" cy="6069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294" t="18355" r="4070" b="2165"/>
          <a:stretch/>
        </p:blipFill>
        <p:spPr>
          <a:xfrm>
            <a:off x="1656522" y="357809"/>
            <a:ext cx="10329965" cy="62550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5117" y="186788"/>
            <a:ext cx="8911687" cy="1280890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Научные труды Доржи Банзарова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8957" y="927653"/>
            <a:ext cx="10774017" cy="5314122"/>
          </a:xfrm>
        </p:spPr>
        <p:txBody>
          <a:bodyPr>
            <a:noAutofit/>
          </a:bodyPr>
          <a:lstStyle/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Белый месяц. Празднование нового года у монголов.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Черная вера или шаманство у монголов.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Грамматика калмыцкого языка.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двух среднеазиатских алфавитах.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Разъяснение одной монгольской надписи на серебряной дощечке, найденной в Екатеринославской губернии, имени А.Фон Штиглиц.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Пайзе, или металлические с повелениями монгольских ханов.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восточных названиях некоторых старинных русских вооружений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происхождении имени  «монгол».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происхождении имени  «Чингис».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названии Эргэнэ-хон.Об ойратах и уйгурах.</a:t>
            </a:r>
          </a:p>
          <a:p>
            <a:pPr lvl="0" fontAlgn="base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Объяснение монгольской надписи на памятнике князя Исунгэ, племянника Чингис-хана.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Замечания о монголизмах в ярлыке Токтамышхана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57740" y="755374"/>
            <a:ext cx="10060125" cy="50225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собрание сочинений включены</a:t>
            </a:r>
          </a:p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известные работы Д.Банзарова.</a:t>
            </a:r>
          </a:p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изданию прилагаются документы </a:t>
            </a:r>
          </a:p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казанского университета, </a:t>
            </a:r>
          </a:p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Академии наук, Казанской гимназии и</a:t>
            </a:r>
          </a:p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Троицкосавской русско-монгольской</a:t>
            </a:r>
          </a:p>
          <a:p>
            <a:pPr>
              <a:lnSpc>
                <a:spcPct val="150000"/>
              </a:lnSpc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войсковой школы.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6" name="Picture 4" descr="https://skidka-msk.ru/images/prodacts/sourse/97614/97614946_dorji-syin-banzara-novosibirskoe-knijnoe-izd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66991" y="491204"/>
            <a:ext cx="3962400" cy="560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8953431" cy="73335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Доржи Банзаров в  гостях у Н. Бестужева</a:t>
            </a:r>
            <a:endParaRPr lang="ru-RU" sz="2800" b="1" dirty="0"/>
          </a:p>
        </p:txBody>
      </p:sp>
      <p:pic>
        <p:nvPicPr>
          <p:cNvPr id="4" name="Содержимое 3" descr="изображение_viber_2022-04-18_14-53-01-3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82816" y="1232452"/>
            <a:ext cx="7209183" cy="5625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https://fsd.kopilkaurokov.ru/up/html/2017/03/14/k_58c7fc2cc0da8/img_user_file_58c7fc2d48fb5_5.jpg"/>
          <p:cNvPicPr/>
          <p:nvPr/>
        </p:nvPicPr>
        <p:blipFill>
          <a:blip r:embed="rId3"/>
          <a:srcRect l="50486" t="22791" r="4720" b="12558"/>
          <a:stretch>
            <a:fillRect/>
          </a:stretch>
        </p:blipFill>
        <p:spPr bwMode="auto">
          <a:xfrm>
            <a:off x="1298713" y="1550503"/>
            <a:ext cx="3723861" cy="46382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156197" y="0"/>
            <a:ext cx="8911687" cy="1280890"/>
          </a:xfrm>
        </p:spPr>
        <p:txBody>
          <a:bodyPr/>
          <a:lstStyle/>
          <a:p>
            <a:r>
              <a:rPr lang="ru-RU" b="1" dirty="0" smtClean="0"/>
              <a:t>Памяти земляка посвящается…</a:t>
            </a:r>
            <a:endParaRPr lang="ru-RU" b="1" dirty="0"/>
          </a:p>
        </p:txBody>
      </p:sp>
      <p:pic>
        <p:nvPicPr>
          <p:cNvPr id="5" name="Содержимое 4" descr="10055409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5335" y="682189"/>
            <a:ext cx="2168341" cy="3372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090" t="12511" r="19224" b="12390"/>
          <a:stretch/>
        </p:blipFill>
        <p:spPr>
          <a:xfrm>
            <a:off x="8975889" y="0"/>
            <a:ext cx="2874917" cy="4666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4" name="Picture 2" descr="http://nbrb.ru/wp-content/gallery/damdinov_16.01.17/img3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36848">
            <a:off x="391051" y="2569326"/>
            <a:ext cx="2340479" cy="35847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4820" name="Picture 4" descr="https://image.isu.pub/101118084644-fd82ebab3eac4f3484d2a1d74210b333/jpg/page_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7422">
            <a:off x="2550116" y="3607378"/>
            <a:ext cx="2174643" cy="3151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822" name="Picture 6" descr="http://elib.shpl.ru/system/pages/041/630/98/images/small/440114ff85e7a93433ae0d9acb25a93eb49c1f6e.jpg?160570247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06797">
            <a:off x="5486401" y="757385"/>
            <a:ext cx="2146852" cy="3325004"/>
          </a:xfrm>
          <a:prstGeom prst="rect">
            <a:avLst/>
          </a:prstGeom>
          <a:noFill/>
        </p:spPr>
      </p:pic>
      <p:pic>
        <p:nvPicPr>
          <p:cNvPr id="34824" name="Picture 8" descr="https://i1.wp.com/petropavlovka.my1.ru/_pu/1/3056907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794160">
            <a:off x="5287416" y="3898427"/>
            <a:ext cx="1916262" cy="2672375"/>
          </a:xfrm>
          <a:prstGeom prst="rect">
            <a:avLst/>
          </a:prstGeom>
          <a:noFill/>
        </p:spPr>
      </p:pic>
      <p:pic>
        <p:nvPicPr>
          <p:cNvPr id="34826" name="Picture 10" descr="https://fb.ru/misc/i/gallery/43131/223675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55826">
            <a:off x="7232922" y="3339547"/>
            <a:ext cx="2136365" cy="3345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broprof.ru/rk/kizhinga/wp-content/uploads/2017/04/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2697" y="0"/>
            <a:ext cx="10999304" cy="6746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89212" y="715617"/>
            <a:ext cx="8915400" cy="5552661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5" name="Рисунок 4" descr="https://newbur.ru/upload/resize_cache/iblock/662/1000_1000_1/uhx03vwhtc06zldi2d98gfr881uzoe6r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3758" y="318052"/>
            <a:ext cx="10429460" cy="6188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www.lib.bsu.ru/uploads/photos/3-67329399e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69774" y="1"/>
            <a:ext cx="105222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7825" y="5327373"/>
            <a:ext cx="9687339" cy="99162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…на малой родине УЧЁНОГО…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orzhi-Banzaro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1322" y="0"/>
            <a:ext cx="9697309" cy="5950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034" name="AutoShape 2" descr="http://dzhida.ru/wp-content/uploads/2015/11/Dorzhi-Banzaro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4036" name="AutoShape 4" descr="http://dzhida.ru/wp-content/uploads/2015/11/Dorzhi-Banzaro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2.ppt-online.org/files2/slide/p/PQuokmU74Hva19Z3BARncMTDVGWO0j6JKw5hXzLpi/slide-14.jpg"/>
          <p:cNvPicPr>
            <a:picLocks noGrp="1"/>
          </p:cNvPicPr>
          <p:nvPr>
            <p:ph idx="1"/>
          </p:nvPr>
        </p:nvPicPr>
        <p:blipFill>
          <a:blip r:embed="rId2"/>
          <a:srcRect l="9105" t="6411" r="8620" b="8574"/>
          <a:stretch>
            <a:fillRect/>
          </a:stretch>
        </p:blipFill>
        <p:spPr bwMode="auto">
          <a:xfrm>
            <a:off x="1524000" y="238539"/>
            <a:ext cx="10429461" cy="6334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30140" y="1056903"/>
            <a:ext cx="7061860" cy="56764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23722" y="1152939"/>
            <a:ext cx="626827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200" b="1" dirty="0" smtClean="0">
                <a:latin typeface="Monotype Corsiva" pitchFamily="66" charset="0"/>
              </a:rPr>
              <a:t>Хоть пал ты подстреленной птицей.</a:t>
            </a: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Свет знаний несет твое имя.</a:t>
            </a: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Бурятия – мать гордится</a:t>
            </a: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Делами, трудами твоими…</a:t>
            </a:r>
            <a:endParaRPr lang="ru-RU" sz="3200" dirty="0">
              <a:latin typeface="Monotype Corsiva" pitchFamily="66" charset="0"/>
            </a:endParaRPr>
          </a:p>
        </p:txBody>
      </p:sp>
      <p:pic>
        <p:nvPicPr>
          <p:cNvPr id="4100" name="Picture 4" descr="https://sun9-46.userapi.com/impg/Ol7BxczADgPC49vxBzWapZTGhuO_czYhQyhjeg/XEXmkkMaDZ4.jpg?size=442x604&amp;quality=96&amp;sign=88da535edf31ea255db82e4572dadeb3&amp;type=alb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4532" y="159026"/>
            <a:ext cx="4681468" cy="6698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0720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96035" y="1192697"/>
            <a:ext cx="11163869" cy="490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Семья Гармаева </a:t>
            </a:r>
            <a:r>
              <a:rPr kumimoji="0" lang="ru-RU" sz="2000" b="1" i="1" u="sng" strike="noStrike" cap="none" normalizeH="0" baseline="0" dirty="0" err="1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Ринчин-Доржи</a:t>
            </a: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000" b="1" i="1" u="sng" strike="noStrike" cap="none" normalizeH="0" baseline="0" dirty="0" err="1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Доржиевича</a:t>
            </a:r>
            <a:endParaRPr kumimoji="0" lang="ru-RU" sz="2000" b="1" i="1" u="sng" strike="noStrike" cap="none" normalizeH="0" baseline="0" dirty="0" smtClean="0">
              <a:ln>
                <a:noFill/>
              </a:ln>
              <a:solidFill>
                <a:srgbClr val="564B47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30480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30480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	Гармаева Гэрэлма Ринчиндоржиевна родилась 8 января 1973 года в селе Нижний-Ичетуй. Закончила У-Удэнское пед.училище №2, закончила БАК им.М.Н.Ербанова, в данное время работает в г. У-Удэ.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	Гармаева Баярма Ринчиндоржиевна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12 мая 1974 года, закончила БГСХА, замужем, имеет 2 детей. В данное время живет и работает в г. У-Удэ.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	Гармаев Амгалан Ринчиндоржиевич -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1977 года. Участник Чеченской войны.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	Гармаева Надежда Ринчиндоржиевна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8 марта 1985 года, после окончания НИСОШ закончила БАК им. М.Н.Ербанова, БГСХА, работает в СПК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60 лет Октября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бухгалтером.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564B47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87826" y="583097"/>
            <a:ext cx="83621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Потомки Доржи Банзарова</a:t>
            </a:r>
            <a:r>
              <a:rPr lang="ru-RU" sz="28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8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8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3426" y="530088"/>
            <a:ext cx="10535477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480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u="sng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Семья </a:t>
            </a:r>
            <a:r>
              <a:rPr lang="ru-RU" sz="2000" b="1" i="1" u="sng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Жигмытова</a:t>
            </a:r>
            <a:r>
              <a:rPr lang="ru-RU" sz="2000" b="1" i="1" u="sng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b="1" i="1" u="sng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Цырен-Доржи</a:t>
            </a:r>
            <a:r>
              <a:rPr lang="ru-RU" sz="2000" b="1" i="1" u="sng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b="1" i="1" u="sng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Санжиевича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Виктор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Цырендоржиевич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6 декабря 1973 года. После окончания ПСШ №2 служил в Армии. Имеет дочь.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Оюна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Цырендоржиевна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7 июня 1976 года, закончила БГУ. В данное работает в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Верхнесаянтуйской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школе г. Улан- Удэ. Воспитывает двоих сыновей.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Валентина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Цырендоржиевна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30 января 1980 года, закончила НИСОШ. После окончания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У_Удэнского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училища работает в Иркутской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облсти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в поселке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Новый-Нукутск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в районной больнице. Замужем, имеет дочь и сына.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Геннадий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Цырендоржиевич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12 августа 1978 года рождения.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Чимит-Доржи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Цырендоржиевич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14 февраля 1982 года, закончил НИСОШ, затем поступил в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Иволгинский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дацан, проучившись 5 лет, получил диплом магистра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бакалавра в Агинском дацане. В данное время работает в дацане с. Петропавловка, женат, имеет 3 детей.</a:t>
            </a:r>
            <a:r>
              <a:rPr lang="ru-RU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indent="3048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2450" y="251792"/>
            <a:ext cx="1078727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Семья </a:t>
            </a:r>
            <a:r>
              <a:rPr lang="ru-RU" sz="2000" b="1" i="1" u="sng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Жигмытовой</a:t>
            </a:r>
            <a:r>
              <a:rPr lang="ru-RU" sz="2000" b="1" i="1" u="sng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Екатерины </a:t>
            </a:r>
            <a:r>
              <a:rPr lang="ru-RU" sz="2000" b="1" i="1" u="sng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Санжиевны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Чагдурова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Сэсэгма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Бальжинимаевна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25 декабря 1973 года, закончила ПСОШ №2, закончила БАК им. М.Н.Ербанова. Живет и работает в г.У-Удэ. Замужем, имеет 2 детей.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Чагдурова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Цырен-Долгор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Бальжинимаевна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24 января 1975 года. Закончила НИСОШ. Учитель бурятского языка и литературы. Замужем, имеет 2 детей. В данное время проживает в г. У-Удэ.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Чагдуров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Вадим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Бальжинимаевич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родился 7 июня 1976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года.Закончил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НИСОШ. По профессии столяр-плотник. Женат.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Чагдуров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Муслим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Бальжинимаевич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10 января 1978 года. Закончил БГУ. В данное время работает строителем в г. Санкт Петербург.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Чагдуров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Баир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Бальжинимаевич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16.06.1979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года,закончил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НИСОШ. Выучился в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Иволгинском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дацане. В данное время живет и работает в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табангут-ичетуйском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дацане. Женат, воспитывает дочь.</a:t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 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/>
            </a:r>
            <a:b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Чагдурова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Туяна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err="1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Бальжинимаевна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ru-RU" sz="2000" dirty="0" smtClean="0">
                <a:solidFill>
                  <a:srgbClr val="564B47"/>
                </a:solidFill>
                <a:latin typeface="Calibri"/>
                <a:ea typeface="Times New Roman" pitchFamily="18" charset="0"/>
                <a:cs typeface="Tahoma" pitchFamily="34" charset="0"/>
              </a:rPr>
              <a:t>–</a:t>
            </a:r>
            <a:r>
              <a:rPr lang="ru-RU" sz="2000" dirty="0" smtClean="0">
                <a:solidFill>
                  <a:srgbClr val="564B47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25.12.1983 года, закончила школу №56 г.У-Удэ. Закончила лицей №12. В данное время живет в г.У-Удэ.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8800" dirty="0" smtClean="0">
                <a:latin typeface="Monotype Corsiva" pitchFamily="66" charset="0"/>
              </a:rPr>
              <a:t>СПАСИБО </a:t>
            </a:r>
          </a:p>
          <a:p>
            <a:pPr algn="ctr">
              <a:buNone/>
            </a:pPr>
            <a:r>
              <a:rPr lang="ru-RU" sz="8800" dirty="0" smtClean="0">
                <a:latin typeface="Monotype Corsiva" pitchFamily="66" charset="0"/>
              </a:rPr>
              <a:t>ЗА ВНИМАНИЕ!</a:t>
            </a:r>
            <a:endParaRPr lang="ru-RU" sz="88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егкий дым">
  <a:themeElements>
    <a:clrScheme name="Индикатор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екстура гранж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13558</TotalTime>
  <Words>345</Words>
  <Application>Microsoft Office PowerPoint</Application>
  <PresentationFormat>Произвольный</PresentationFormat>
  <Paragraphs>80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Легкий дым</vt:lpstr>
      <vt:lpstr>Министерство образования и науки Республики Бурятия ГАПОУ РБ «Республиканский межотраслевой техникум» </vt:lpstr>
      <vt:lpstr>Слайд 2</vt:lpstr>
      <vt:lpstr>Цель исследования: изучить жизненный путь  и исследовать  научную деятельность первого бурятского ученого Доржи Банзарова, определить   уровень и степень сохранения исторической памяти о Доржи Банзарове, выявить интересные факты из недолгой жизни молодого востоковеда. </vt:lpstr>
      <vt:lpstr>Слайд 4</vt:lpstr>
      <vt:lpstr>Актуальность изучения данной темы не вызывает сомнения, т.к. данное исследование позволяет приобщить современников к изучению личности и научного творчества Доржи Банзарова и в какой-то мере - это возможность выразить свое глубокое уважение к бурятскому ученому, просветителю и гражданину России. </vt:lpstr>
      <vt:lpstr>Слайд 6</vt:lpstr>
      <vt:lpstr>Ичетуйская долина </vt:lpstr>
      <vt:lpstr>Слайд 8</vt:lpstr>
      <vt:lpstr>Слайд 9</vt:lpstr>
      <vt:lpstr>Казанский университет в XIX веке</vt:lpstr>
      <vt:lpstr>Слайд 11</vt:lpstr>
      <vt:lpstr>Научные труды Доржи Банзарова </vt:lpstr>
      <vt:lpstr>Слайд 13</vt:lpstr>
      <vt:lpstr>Доржи Банзаров в  гостях у Н. Бестужева</vt:lpstr>
      <vt:lpstr>Памяти земляка посвящается…</vt:lpstr>
      <vt:lpstr>Слайд 16</vt:lpstr>
      <vt:lpstr>Слайд 17</vt:lpstr>
      <vt:lpstr>Слайд 18</vt:lpstr>
      <vt:lpstr> …на малой родине УЧЁНОГО…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Admin</cp:lastModifiedBy>
  <cp:revision>331</cp:revision>
  <dcterms:created xsi:type="dcterms:W3CDTF">2022-04-14T23:20:59Z</dcterms:created>
  <dcterms:modified xsi:type="dcterms:W3CDTF">2025-04-04T06:19:49Z</dcterms:modified>
</cp:coreProperties>
</file>