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82" r:id="rId3"/>
    <p:sldId id="281" r:id="rId4"/>
    <p:sldId id="265" r:id="rId5"/>
    <p:sldId id="258" r:id="rId6"/>
    <p:sldId id="259" r:id="rId7"/>
    <p:sldId id="260" r:id="rId8"/>
    <p:sldId id="261" r:id="rId9"/>
    <p:sldId id="262" r:id="rId10"/>
    <p:sldId id="266" r:id="rId11"/>
    <p:sldId id="267" r:id="rId12"/>
    <p:sldId id="268" r:id="rId13"/>
    <p:sldId id="269" r:id="rId14"/>
    <p:sldId id="270" r:id="rId15"/>
    <p:sldId id="271" r:id="rId16"/>
    <p:sldId id="272" r:id="rId17"/>
    <p:sldId id="274" r:id="rId18"/>
    <p:sldId id="275" r:id="rId19"/>
    <p:sldId id="276" r:id="rId20"/>
    <p:sldId id="277" r:id="rId21"/>
    <p:sldId id="278" r:id="rId22"/>
    <p:sldId id="279" r:id="rId23"/>
    <p:sldId id="280" r:id="rId24"/>
    <p:sldId id="264"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1D58"/>
    <a:srgbClr val="003399"/>
    <a:srgbClr val="333399"/>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80" d="100"/>
          <a:sy n="80" d="100"/>
        </p:scale>
        <p:origin x="-1188" y="-12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123FE170-BB63-4324-8E8C-7A087C208664}" type="datetimeFigureOut">
              <a:rPr lang="en-GB" smtClean="0">
                <a:solidFill>
                  <a:srgbClr val="AEE8FB"/>
                </a:solidFill>
              </a:rPr>
              <a:pPr/>
              <a:t>26/06/2025</a:t>
            </a:fld>
            <a:endParaRPr lang="en-GB">
              <a:solidFill>
                <a:srgbClr val="AEE8FB"/>
              </a:solidFill>
            </a:endParaRPr>
          </a:p>
        </p:txBody>
      </p:sp>
      <p:sp>
        <p:nvSpPr>
          <p:cNvPr id="5" name="Footer Placeholder 4"/>
          <p:cNvSpPr>
            <a:spLocks noGrp="1"/>
          </p:cNvSpPr>
          <p:nvPr>
            <p:ph type="ftr" sz="quarter" idx="11"/>
          </p:nvPr>
        </p:nvSpPr>
        <p:spPr/>
        <p:txBody>
          <a:bodyPr/>
          <a:lstStyle/>
          <a:p>
            <a:endParaRPr lang="en-GB">
              <a:solidFill>
                <a:srgbClr val="AEE8FB"/>
              </a:solidFill>
            </a:endParaRPr>
          </a:p>
        </p:txBody>
      </p:sp>
      <p:sp>
        <p:nvSpPr>
          <p:cNvPr id="6" name="Slide Number Placeholder 5"/>
          <p:cNvSpPr>
            <a:spLocks noGrp="1"/>
          </p:cNvSpPr>
          <p:nvPr>
            <p:ph type="sldNum" sz="quarter" idx="12"/>
          </p:nvPr>
        </p:nvSpPr>
        <p:spPr/>
        <p:txBody>
          <a:bodyPr/>
          <a:lstStyle/>
          <a:p>
            <a:fld id="{CB6EA12A-36FE-4686-B25E-E4E9382B8043}" type="slidenum">
              <a:rPr lang="en-GB" smtClean="0"/>
              <a:pPr/>
              <a:t>‹#›</a:t>
            </a:fld>
            <a:endParaRPr lang="en-GB"/>
          </a:p>
        </p:txBody>
      </p:sp>
    </p:spTree>
    <p:extLst>
      <p:ext uri="{BB962C8B-B14F-4D97-AF65-F5344CB8AC3E}">
        <p14:creationId xmlns:p14="http://schemas.microsoft.com/office/powerpoint/2010/main" val="25383405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123FE170-BB63-4324-8E8C-7A087C208664}" type="datetimeFigureOut">
              <a:rPr lang="en-GB" smtClean="0">
                <a:solidFill>
                  <a:srgbClr val="AEE8FB"/>
                </a:solidFill>
              </a:rPr>
              <a:pPr/>
              <a:t>26/06/2025</a:t>
            </a:fld>
            <a:endParaRPr lang="en-GB">
              <a:solidFill>
                <a:srgbClr val="AEE8FB"/>
              </a:solidFill>
            </a:endParaRPr>
          </a:p>
        </p:txBody>
      </p:sp>
      <p:sp>
        <p:nvSpPr>
          <p:cNvPr id="5" name="Footer Placeholder 4"/>
          <p:cNvSpPr>
            <a:spLocks noGrp="1"/>
          </p:cNvSpPr>
          <p:nvPr>
            <p:ph type="ftr" sz="quarter" idx="11"/>
          </p:nvPr>
        </p:nvSpPr>
        <p:spPr/>
        <p:txBody>
          <a:bodyPr/>
          <a:lstStyle/>
          <a:p>
            <a:endParaRPr lang="en-GB">
              <a:solidFill>
                <a:srgbClr val="AEE8FB"/>
              </a:solidFill>
            </a:endParaRPr>
          </a:p>
        </p:txBody>
      </p:sp>
      <p:sp>
        <p:nvSpPr>
          <p:cNvPr id="6" name="Slide Number Placeholder 5"/>
          <p:cNvSpPr>
            <a:spLocks noGrp="1"/>
          </p:cNvSpPr>
          <p:nvPr>
            <p:ph type="sldNum" sz="quarter" idx="12"/>
          </p:nvPr>
        </p:nvSpPr>
        <p:spPr/>
        <p:txBody>
          <a:bodyPr/>
          <a:lstStyle/>
          <a:p>
            <a:fld id="{CB6EA12A-36FE-4686-B25E-E4E9382B8043}" type="slidenum">
              <a:rPr lang="en-GB" smtClean="0"/>
              <a:pPr/>
              <a:t>‹#›</a:t>
            </a:fld>
            <a:endParaRPr lang="en-GB"/>
          </a:p>
        </p:txBody>
      </p:sp>
    </p:spTree>
    <p:extLst>
      <p:ext uri="{BB962C8B-B14F-4D97-AF65-F5344CB8AC3E}">
        <p14:creationId xmlns:p14="http://schemas.microsoft.com/office/powerpoint/2010/main" val="12304690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23FE170-BB63-4324-8E8C-7A087C208664}" type="datetimeFigureOut">
              <a:rPr lang="en-GB" smtClean="0">
                <a:solidFill>
                  <a:srgbClr val="AEE8FB"/>
                </a:solidFill>
              </a:rPr>
              <a:pPr/>
              <a:t>26/06/2025</a:t>
            </a:fld>
            <a:endParaRPr lang="en-GB">
              <a:solidFill>
                <a:srgbClr val="AEE8FB"/>
              </a:solidFill>
            </a:endParaRPr>
          </a:p>
        </p:txBody>
      </p:sp>
      <p:sp>
        <p:nvSpPr>
          <p:cNvPr id="5" name="Footer Placeholder 4"/>
          <p:cNvSpPr>
            <a:spLocks noGrp="1"/>
          </p:cNvSpPr>
          <p:nvPr>
            <p:ph type="ftr" sz="quarter" idx="11"/>
          </p:nvPr>
        </p:nvSpPr>
        <p:spPr/>
        <p:txBody>
          <a:bodyPr/>
          <a:lstStyle/>
          <a:p>
            <a:endParaRPr lang="en-GB">
              <a:solidFill>
                <a:srgbClr val="AEE8FB"/>
              </a:solidFill>
            </a:endParaRPr>
          </a:p>
        </p:txBody>
      </p:sp>
      <p:sp>
        <p:nvSpPr>
          <p:cNvPr id="6" name="Slide Number Placeholder 5"/>
          <p:cNvSpPr>
            <a:spLocks noGrp="1"/>
          </p:cNvSpPr>
          <p:nvPr>
            <p:ph type="sldNum" sz="quarter" idx="12"/>
          </p:nvPr>
        </p:nvSpPr>
        <p:spPr/>
        <p:txBody>
          <a:bodyPr/>
          <a:lstStyle/>
          <a:p>
            <a:fld id="{CB6EA12A-36FE-4686-B25E-E4E9382B8043}" type="slidenum">
              <a:rPr lang="en-GB" smtClean="0"/>
              <a:pPr/>
              <a:t>‹#›</a:t>
            </a:fld>
            <a:endParaRPr lang="en-GB"/>
          </a:p>
        </p:txBody>
      </p:sp>
    </p:spTree>
    <p:extLst>
      <p:ext uri="{BB962C8B-B14F-4D97-AF65-F5344CB8AC3E}">
        <p14:creationId xmlns:p14="http://schemas.microsoft.com/office/powerpoint/2010/main" val="12080704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123FE170-BB63-4324-8E8C-7A087C208664}" type="datetimeFigureOut">
              <a:rPr lang="en-GB" smtClean="0">
                <a:solidFill>
                  <a:srgbClr val="AEE8FB"/>
                </a:solidFill>
              </a:rPr>
              <a:pPr/>
              <a:t>26/06/2025</a:t>
            </a:fld>
            <a:endParaRPr lang="en-GB">
              <a:solidFill>
                <a:srgbClr val="AEE8FB"/>
              </a:solidFill>
            </a:endParaRPr>
          </a:p>
        </p:txBody>
      </p:sp>
      <p:sp>
        <p:nvSpPr>
          <p:cNvPr id="6" name="Footer Placeholder 5"/>
          <p:cNvSpPr>
            <a:spLocks noGrp="1"/>
          </p:cNvSpPr>
          <p:nvPr>
            <p:ph type="ftr" sz="quarter" idx="11"/>
          </p:nvPr>
        </p:nvSpPr>
        <p:spPr/>
        <p:txBody>
          <a:bodyPr/>
          <a:lstStyle/>
          <a:p>
            <a:endParaRPr lang="en-GB">
              <a:solidFill>
                <a:srgbClr val="AEE8FB"/>
              </a:solidFill>
            </a:endParaRPr>
          </a:p>
        </p:txBody>
      </p:sp>
      <p:sp>
        <p:nvSpPr>
          <p:cNvPr id="7" name="Slide Number Placeholder 6"/>
          <p:cNvSpPr>
            <a:spLocks noGrp="1"/>
          </p:cNvSpPr>
          <p:nvPr>
            <p:ph type="sldNum" sz="quarter" idx="12"/>
          </p:nvPr>
        </p:nvSpPr>
        <p:spPr/>
        <p:txBody>
          <a:bodyPr/>
          <a:lstStyle/>
          <a:p>
            <a:fld id="{CB6EA12A-36FE-4686-B25E-E4E9382B8043}" type="slidenum">
              <a:rPr lang="en-GB" smtClean="0"/>
              <a:pPr/>
              <a:t>‹#›</a:t>
            </a:fld>
            <a:endParaRPr lang="en-GB"/>
          </a:p>
        </p:txBody>
      </p:sp>
    </p:spTree>
    <p:extLst>
      <p:ext uri="{BB962C8B-B14F-4D97-AF65-F5344CB8AC3E}">
        <p14:creationId xmlns:p14="http://schemas.microsoft.com/office/powerpoint/2010/main" val="17695213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Date Placeholder 6"/>
          <p:cNvSpPr>
            <a:spLocks noGrp="1"/>
          </p:cNvSpPr>
          <p:nvPr>
            <p:ph type="dt" sz="half" idx="10"/>
          </p:nvPr>
        </p:nvSpPr>
        <p:spPr/>
        <p:txBody>
          <a:bodyPr/>
          <a:lstStyle/>
          <a:p>
            <a:fld id="{123FE170-BB63-4324-8E8C-7A087C208664}" type="datetimeFigureOut">
              <a:rPr lang="en-GB" smtClean="0">
                <a:solidFill>
                  <a:srgbClr val="AEE8FB"/>
                </a:solidFill>
              </a:rPr>
              <a:pPr/>
              <a:t>26/06/2025</a:t>
            </a:fld>
            <a:endParaRPr lang="en-GB">
              <a:solidFill>
                <a:srgbClr val="AEE8FB"/>
              </a:solidFill>
            </a:endParaRPr>
          </a:p>
        </p:txBody>
      </p:sp>
      <p:sp>
        <p:nvSpPr>
          <p:cNvPr id="8" name="Footer Placeholder 7"/>
          <p:cNvSpPr>
            <a:spLocks noGrp="1"/>
          </p:cNvSpPr>
          <p:nvPr>
            <p:ph type="ftr" sz="quarter" idx="11"/>
          </p:nvPr>
        </p:nvSpPr>
        <p:spPr/>
        <p:txBody>
          <a:bodyPr/>
          <a:lstStyle/>
          <a:p>
            <a:endParaRPr lang="en-GB">
              <a:solidFill>
                <a:srgbClr val="AEE8FB"/>
              </a:solidFill>
            </a:endParaRPr>
          </a:p>
        </p:txBody>
      </p:sp>
      <p:sp>
        <p:nvSpPr>
          <p:cNvPr id="9" name="Slide Number Placeholder 8"/>
          <p:cNvSpPr>
            <a:spLocks noGrp="1"/>
          </p:cNvSpPr>
          <p:nvPr>
            <p:ph type="sldNum" sz="quarter" idx="12"/>
          </p:nvPr>
        </p:nvSpPr>
        <p:spPr/>
        <p:txBody>
          <a:bodyPr/>
          <a:lstStyle/>
          <a:p>
            <a:fld id="{CB6EA12A-36FE-4686-B25E-E4E9382B8043}" type="slidenum">
              <a:rPr lang="en-GB" smtClean="0"/>
              <a:pPr/>
              <a:t>‹#›</a:t>
            </a:fld>
            <a:endParaRPr lang="en-GB"/>
          </a:p>
        </p:txBody>
      </p:sp>
    </p:spTree>
    <p:extLst>
      <p:ext uri="{BB962C8B-B14F-4D97-AF65-F5344CB8AC3E}">
        <p14:creationId xmlns:p14="http://schemas.microsoft.com/office/powerpoint/2010/main" val="35195790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123FE170-BB63-4324-8E8C-7A087C208664}" type="datetimeFigureOut">
              <a:rPr lang="en-GB" smtClean="0">
                <a:solidFill>
                  <a:srgbClr val="AEE8FB"/>
                </a:solidFill>
              </a:rPr>
              <a:pPr/>
              <a:t>26/06/2025</a:t>
            </a:fld>
            <a:endParaRPr lang="en-GB">
              <a:solidFill>
                <a:srgbClr val="AEE8FB"/>
              </a:solidFill>
            </a:endParaRPr>
          </a:p>
        </p:txBody>
      </p:sp>
      <p:sp>
        <p:nvSpPr>
          <p:cNvPr id="4" name="Footer Placeholder 3"/>
          <p:cNvSpPr>
            <a:spLocks noGrp="1"/>
          </p:cNvSpPr>
          <p:nvPr>
            <p:ph type="ftr" sz="quarter" idx="11"/>
          </p:nvPr>
        </p:nvSpPr>
        <p:spPr/>
        <p:txBody>
          <a:bodyPr/>
          <a:lstStyle/>
          <a:p>
            <a:endParaRPr lang="en-GB">
              <a:solidFill>
                <a:srgbClr val="AEE8FB"/>
              </a:solidFill>
            </a:endParaRPr>
          </a:p>
        </p:txBody>
      </p:sp>
      <p:sp>
        <p:nvSpPr>
          <p:cNvPr id="5" name="Slide Number Placeholder 4"/>
          <p:cNvSpPr>
            <a:spLocks noGrp="1"/>
          </p:cNvSpPr>
          <p:nvPr>
            <p:ph type="sldNum" sz="quarter" idx="12"/>
          </p:nvPr>
        </p:nvSpPr>
        <p:spPr/>
        <p:txBody>
          <a:bodyPr/>
          <a:lstStyle/>
          <a:p>
            <a:fld id="{CB6EA12A-36FE-4686-B25E-E4E9382B8043}" type="slidenum">
              <a:rPr lang="en-GB" smtClean="0"/>
              <a:pPr/>
              <a:t>‹#›</a:t>
            </a:fld>
            <a:endParaRPr lang="en-GB"/>
          </a:p>
        </p:txBody>
      </p:sp>
    </p:spTree>
    <p:extLst>
      <p:ext uri="{BB962C8B-B14F-4D97-AF65-F5344CB8AC3E}">
        <p14:creationId xmlns:p14="http://schemas.microsoft.com/office/powerpoint/2010/main" val="19904827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23FE170-BB63-4324-8E8C-7A087C208664}" type="datetimeFigureOut">
              <a:rPr lang="en-GB" smtClean="0">
                <a:solidFill>
                  <a:srgbClr val="AEE8FB"/>
                </a:solidFill>
              </a:rPr>
              <a:pPr/>
              <a:t>26/06/2025</a:t>
            </a:fld>
            <a:endParaRPr lang="en-GB">
              <a:solidFill>
                <a:srgbClr val="AEE8FB"/>
              </a:solidFill>
            </a:endParaRPr>
          </a:p>
        </p:txBody>
      </p:sp>
      <p:sp>
        <p:nvSpPr>
          <p:cNvPr id="3" name="Footer Placeholder 2"/>
          <p:cNvSpPr>
            <a:spLocks noGrp="1"/>
          </p:cNvSpPr>
          <p:nvPr>
            <p:ph type="ftr" sz="quarter" idx="11"/>
          </p:nvPr>
        </p:nvSpPr>
        <p:spPr/>
        <p:txBody>
          <a:bodyPr/>
          <a:lstStyle/>
          <a:p>
            <a:endParaRPr lang="en-GB">
              <a:solidFill>
                <a:srgbClr val="AEE8FB"/>
              </a:solidFill>
            </a:endParaRPr>
          </a:p>
        </p:txBody>
      </p:sp>
      <p:sp>
        <p:nvSpPr>
          <p:cNvPr id="4" name="Slide Number Placeholder 3"/>
          <p:cNvSpPr>
            <a:spLocks noGrp="1"/>
          </p:cNvSpPr>
          <p:nvPr>
            <p:ph type="sldNum" sz="quarter" idx="12"/>
          </p:nvPr>
        </p:nvSpPr>
        <p:spPr/>
        <p:txBody>
          <a:bodyPr/>
          <a:lstStyle/>
          <a:p>
            <a:fld id="{CB6EA12A-36FE-4686-B25E-E4E9382B8043}" type="slidenum">
              <a:rPr lang="en-GB" smtClean="0"/>
              <a:pPr/>
              <a:t>‹#›</a:t>
            </a:fld>
            <a:endParaRPr lang="en-GB"/>
          </a:p>
        </p:txBody>
      </p:sp>
    </p:spTree>
    <p:extLst>
      <p:ext uri="{BB962C8B-B14F-4D97-AF65-F5344CB8AC3E}">
        <p14:creationId xmlns:p14="http://schemas.microsoft.com/office/powerpoint/2010/main" val="33446200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ru-RU" smtClean="0"/>
              <a:t>Образец заголовка</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123FE170-BB63-4324-8E8C-7A087C208664}" type="datetimeFigureOut">
              <a:rPr lang="en-GB" smtClean="0">
                <a:solidFill>
                  <a:srgbClr val="AEE8FB"/>
                </a:solidFill>
              </a:rPr>
              <a:pPr/>
              <a:t>26/06/2025</a:t>
            </a:fld>
            <a:endParaRPr lang="en-GB">
              <a:solidFill>
                <a:srgbClr val="AEE8FB"/>
              </a:solidFill>
            </a:endParaRPr>
          </a:p>
        </p:txBody>
      </p:sp>
      <p:sp>
        <p:nvSpPr>
          <p:cNvPr id="6" name="Footer Placeholder 5"/>
          <p:cNvSpPr>
            <a:spLocks noGrp="1"/>
          </p:cNvSpPr>
          <p:nvPr>
            <p:ph type="ftr" sz="quarter" idx="11"/>
          </p:nvPr>
        </p:nvSpPr>
        <p:spPr/>
        <p:txBody>
          <a:bodyPr/>
          <a:lstStyle/>
          <a:p>
            <a:endParaRPr lang="en-GB">
              <a:solidFill>
                <a:srgbClr val="AEE8FB"/>
              </a:solidFill>
            </a:endParaRPr>
          </a:p>
        </p:txBody>
      </p:sp>
      <p:sp>
        <p:nvSpPr>
          <p:cNvPr id="7" name="Slide Number Placeholder 6"/>
          <p:cNvSpPr>
            <a:spLocks noGrp="1"/>
          </p:cNvSpPr>
          <p:nvPr>
            <p:ph type="sldNum" sz="quarter" idx="12"/>
          </p:nvPr>
        </p:nvSpPr>
        <p:spPr/>
        <p:txBody>
          <a:bodyPr/>
          <a:lstStyle/>
          <a:p>
            <a:fld id="{CB6EA12A-36FE-4686-B25E-E4E9382B8043}" type="slidenum">
              <a:rPr lang="en-GB" smtClean="0"/>
              <a:pPr/>
              <a:t>‹#›</a:t>
            </a:fld>
            <a:endParaRPr lang="en-GB"/>
          </a:p>
        </p:txBody>
      </p:sp>
      <p:sp>
        <p:nvSpPr>
          <p:cNvPr id="9" name="Content Placeholder 8"/>
          <p:cNvSpPr>
            <a:spLocks noGrp="1"/>
          </p:cNvSpPr>
          <p:nvPr>
            <p:ph sz="quarter" idx="13"/>
          </p:nvPr>
        </p:nvSpPr>
        <p:spPr>
          <a:xfrm>
            <a:off x="304800" y="381000"/>
            <a:ext cx="7772400" cy="494284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extLst>
      <p:ext uri="{BB962C8B-B14F-4D97-AF65-F5344CB8AC3E}">
        <p14:creationId xmlns:p14="http://schemas.microsoft.com/office/powerpoint/2010/main" val="25024876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ru-RU" smtClean="0"/>
              <a:t>Образец заголовка</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8" name="Date Placeholder 7"/>
          <p:cNvSpPr>
            <a:spLocks noGrp="1"/>
          </p:cNvSpPr>
          <p:nvPr>
            <p:ph type="dt" sz="half" idx="10"/>
          </p:nvPr>
        </p:nvSpPr>
        <p:spPr/>
        <p:txBody>
          <a:bodyPr/>
          <a:lstStyle/>
          <a:p>
            <a:fld id="{123FE170-BB63-4324-8E8C-7A087C208664}" type="datetimeFigureOut">
              <a:rPr lang="en-GB" smtClean="0">
                <a:solidFill>
                  <a:srgbClr val="AEE8FB"/>
                </a:solidFill>
              </a:rPr>
              <a:pPr/>
              <a:t>26/06/2025</a:t>
            </a:fld>
            <a:endParaRPr lang="en-GB">
              <a:solidFill>
                <a:srgbClr val="AEE8FB"/>
              </a:solidFill>
            </a:endParaRPr>
          </a:p>
        </p:txBody>
      </p:sp>
      <p:sp>
        <p:nvSpPr>
          <p:cNvPr id="9" name="Slide Number Placeholder 8"/>
          <p:cNvSpPr>
            <a:spLocks noGrp="1"/>
          </p:cNvSpPr>
          <p:nvPr>
            <p:ph type="sldNum" sz="quarter" idx="11"/>
          </p:nvPr>
        </p:nvSpPr>
        <p:spPr/>
        <p:txBody>
          <a:bodyPr/>
          <a:lstStyle/>
          <a:p>
            <a:fld id="{CB6EA12A-36FE-4686-B25E-E4E9382B8043}" type="slidenum">
              <a:rPr lang="en-GB" smtClean="0"/>
              <a:pPr/>
              <a:t>‹#›</a:t>
            </a:fld>
            <a:endParaRPr lang="en-GB"/>
          </a:p>
        </p:txBody>
      </p:sp>
      <p:sp>
        <p:nvSpPr>
          <p:cNvPr id="10" name="Footer Placeholder 9"/>
          <p:cNvSpPr>
            <a:spLocks noGrp="1"/>
          </p:cNvSpPr>
          <p:nvPr>
            <p:ph type="ftr" sz="quarter" idx="12"/>
          </p:nvPr>
        </p:nvSpPr>
        <p:spPr/>
        <p:txBody>
          <a:bodyPr/>
          <a:lstStyle/>
          <a:p>
            <a:endParaRPr lang="en-GB">
              <a:solidFill>
                <a:srgbClr val="AEE8FB"/>
              </a:solidFill>
            </a:endParaRPr>
          </a:p>
        </p:txBody>
      </p:sp>
    </p:spTree>
    <p:extLst>
      <p:ext uri="{BB962C8B-B14F-4D97-AF65-F5344CB8AC3E}">
        <p14:creationId xmlns:p14="http://schemas.microsoft.com/office/powerpoint/2010/main" val="29560606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123FE170-BB63-4324-8E8C-7A087C208664}" type="datetimeFigureOut">
              <a:rPr lang="en-GB" smtClean="0">
                <a:solidFill>
                  <a:srgbClr val="AEE8FB"/>
                </a:solidFill>
              </a:rPr>
              <a:pPr/>
              <a:t>26/06/2025</a:t>
            </a:fld>
            <a:endParaRPr lang="en-GB">
              <a:solidFill>
                <a:srgbClr val="AEE8FB"/>
              </a:solidFill>
            </a:endParaRPr>
          </a:p>
        </p:txBody>
      </p:sp>
      <p:sp>
        <p:nvSpPr>
          <p:cNvPr id="5" name="Footer Placeholder 4"/>
          <p:cNvSpPr>
            <a:spLocks noGrp="1"/>
          </p:cNvSpPr>
          <p:nvPr>
            <p:ph type="ftr" sz="quarter" idx="11"/>
          </p:nvPr>
        </p:nvSpPr>
        <p:spPr/>
        <p:txBody>
          <a:bodyPr/>
          <a:lstStyle/>
          <a:p>
            <a:endParaRPr lang="en-GB">
              <a:solidFill>
                <a:srgbClr val="AEE8FB"/>
              </a:solidFill>
            </a:endParaRPr>
          </a:p>
        </p:txBody>
      </p:sp>
      <p:sp>
        <p:nvSpPr>
          <p:cNvPr id="6" name="Slide Number Placeholder 5"/>
          <p:cNvSpPr>
            <a:spLocks noGrp="1"/>
          </p:cNvSpPr>
          <p:nvPr>
            <p:ph type="sldNum" sz="quarter" idx="12"/>
          </p:nvPr>
        </p:nvSpPr>
        <p:spPr/>
        <p:txBody>
          <a:bodyPr/>
          <a:lstStyle/>
          <a:p>
            <a:fld id="{CB6EA12A-36FE-4686-B25E-E4E9382B8043}" type="slidenum">
              <a:rPr lang="en-GB" smtClean="0"/>
              <a:pPr/>
              <a:t>‹#›</a:t>
            </a:fld>
            <a:endParaRPr lang="en-GB"/>
          </a:p>
        </p:txBody>
      </p:sp>
    </p:spTree>
    <p:extLst>
      <p:ext uri="{BB962C8B-B14F-4D97-AF65-F5344CB8AC3E}">
        <p14:creationId xmlns:p14="http://schemas.microsoft.com/office/powerpoint/2010/main" val="4444996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123FE170-BB63-4324-8E8C-7A087C208664}" type="datetimeFigureOut">
              <a:rPr lang="en-GB" smtClean="0">
                <a:solidFill>
                  <a:srgbClr val="AEE8FB"/>
                </a:solidFill>
              </a:rPr>
              <a:pPr/>
              <a:t>26/06/2025</a:t>
            </a:fld>
            <a:endParaRPr lang="en-GB">
              <a:solidFill>
                <a:srgbClr val="AEE8FB"/>
              </a:solidFill>
            </a:endParaRPr>
          </a:p>
        </p:txBody>
      </p:sp>
      <p:sp>
        <p:nvSpPr>
          <p:cNvPr id="5" name="Footer Placeholder 4"/>
          <p:cNvSpPr>
            <a:spLocks noGrp="1"/>
          </p:cNvSpPr>
          <p:nvPr>
            <p:ph type="ftr" sz="quarter" idx="11"/>
          </p:nvPr>
        </p:nvSpPr>
        <p:spPr/>
        <p:txBody>
          <a:bodyPr/>
          <a:lstStyle/>
          <a:p>
            <a:endParaRPr lang="en-GB">
              <a:solidFill>
                <a:srgbClr val="AEE8FB"/>
              </a:solidFill>
            </a:endParaRPr>
          </a:p>
        </p:txBody>
      </p:sp>
      <p:sp>
        <p:nvSpPr>
          <p:cNvPr id="6" name="Slide Number Placeholder 5"/>
          <p:cNvSpPr>
            <a:spLocks noGrp="1"/>
          </p:cNvSpPr>
          <p:nvPr>
            <p:ph type="sldNum" sz="quarter" idx="12"/>
          </p:nvPr>
        </p:nvSpPr>
        <p:spPr/>
        <p:txBody>
          <a:bodyPr/>
          <a:lstStyle/>
          <a:p>
            <a:fld id="{CB6EA12A-36FE-4686-B25E-E4E9382B8043}" type="slidenum">
              <a:rPr lang="en-GB" smtClean="0"/>
              <a:pPr/>
              <a:t>‹#›</a:t>
            </a:fld>
            <a:endParaRPr lang="en-GB"/>
          </a:p>
        </p:txBody>
      </p:sp>
    </p:spTree>
    <p:extLst>
      <p:ext uri="{BB962C8B-B14F-4D97-AF65-F5344CB8AC3E}">
        <p14:creationId xmlns:p14="http://schemas.microsoft.com/office/powerpoint/2010/main" val="13014477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CB6EA12A-36FE-4686-B25E-E4E9382B8043}" type="slidenum">
              <a:rPr lang="en-GB" smtClean="0"/>
              <a:pPr/>
              <a:t>‹#›</a:t>
            </a:fld>
            <a:endParaRPr lang="en-GB"/>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endParaRPr lang="en-GB">
              <a:solidFill>
                <a:srgbClr val="AEE8FB"/>
              </a:solidFill>
            </a:endParaRPr>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123FE170-BB63-4324-8E8C-7A087C208664}" type="datetimeFigureOut">
              <a:rPr lang="en-GB" smtClean="0">
                <a:solidFill>
                  <a:srgbClr val="AEE8FB"/>
                </a:solidFill>
              </a:rPr>
              <a:pPr/>
              <a:t>26/06/2025</a:t>
            </a:fld>
            <a:endParaRPr lang="en-GB">
              <a:solidFill>
                <a:srgbClr val="AEE8FB"/>
              </a:solidFill>
            </a:endParaRPr>
          </a:p>
        </p:txBody>
      </p:sp>
    </p:spTree>
    <p:extLst>
      <p:ext uri="{BB962C8B-B14F-4D97-AF65-F5344CB8AC3E}">
        <p14:creationId xmlns:p14="http://schemas.microsoft.com/office/powerpoint/2010/main" val="304650329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hyperlink" Target="https://ege.fipi.ru/bank/index.php?proj=4B53A6CB75B0B5E1427E596EB4931A2A&amp;qid=F3C670"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1"/>
          <p:cNvSpPr>
            <a:spLocks noGrp="1"/>
          </p:cNvSpPr>
          <p:nvPr>
            <p:ph type="title"/>
          </p:nvPr>
        </p:nvSpPr>
        <p:spPr>
          <a:xfrm>
            <a:off x="251520" y="4149080"/>
            <a:ext cx="7920880" cy="1440160"/>
          </a:xfrm>
        </p:spPr>
        <p:txBody>
          <a:bodyPr/>
          <a:lstStyle/>
          <a:p>
            <a:r>
              <a:rPr lang="ru-RU" sz="2400" dirty="0" smtClean="0">
                <a:solidFill>
                  <a:srgbClr val="001D58"/>
                </a:solidFill>
                <a:latin typeface="+mn-lt"/>
              </a:rPr>
              <a:t>Автор: </a:t>
            </a:r>
            <a:r>
              <a:rPr lang="ru-RU" sz="2400" dirty="0" err="1" smtClean="0">
                <a:solidFill>
                  <a:srgbClr val="001D58"/>
                </a:solidFill>
                <a:latin typeface="+mn-lt"/>
              </a:rPr>
              <a:t>Левенцева</a:t>
            </a:r>
            <a:r>
              <a:rPr lang="ru-RU" sz="2400" dirty="0" smtClean="0">
                <a:solidFill>
                  <a:srgbClr val="001D58"/>
                </a:solidFill>
                <a:latin typeface="+mn-lt"/>
              </a:rPr>
              <a:t> Т.А.,</a:t>
            </a:r>
            <a:r>
              <a:rPr lang="ru-RU" sz="2400" b="1" dirty="0" smtClean="0">
                <a:solidFill>
                  <a:srgbClr val="001D58"/>
                </a:solidFill>
                <a:latin typeface="+mn-lt"/>
              </a:rPr>
              <a:t/>
            </a:r>
            <a:br>
              <a:rPr lang="ru-RU" sz="2400" b="1" dirty="0" smtClean="0">
                <a:solidFill>
                  <a:srgbClr val="001D58"/>
                </a:solidFill>
                <a:latin typeface="+mn-lt"/>
              </a:rPr>
            </a:br>
            <a:r>
              <a:rPr lang="ru-RU" sz="2400" dirty="0" smtClean="0">
                <a:solidFill>
                  <a:srgbClr val="001D58"/>
                </a:solidFill>
                <a:latin typeface="+mn-lt"/>
              </a:rPr>
              <a:t>учитель английского языка</a:t>
            </a:r>
            <a:br>
              <a:rPr lang="ru-RU" sz="2400" dirty="0" smtClean="0">
                <a:solidFill>
                  <a:srgbClr val="001D58"/>
                </a:solidFill>
                <a:latin typeface="+mn-lt"/>
              </a:rPr>
            </a:br>
            <a:r>
              <a:rPr lang="ru-RU" sz="2400" dirty="0" smtClean="0">
                <a:solidFill>
                  <a:srgbClr val="001D58"/>
                </a:solidFill>
                <a:latin typeface="+mn-lt"/>
              </a:rPr>
              <a:t>МОУ «СОШ №23» г. Воркуты</a:t>
            </a:r>
            <a:endParaRPr lang="en-GB" sz="2400" dirty="0">
              <a:solidFill>
                <a:srgbClr val="001D58"/>
              </a:solidFill>
              <a:latin typeface="+mn-lt"/>
            </a:endParaRPr>
          </a:p>
        </p:txBody>
      </p:sp>
      <p:sp>
        <p:nvSpPr>
          <p:cNvPr id="2" name="Прямоугольник 1"/>
          <p:cNvSpPr/>
          <p:nvPr/>
        </p:nvSpPr>
        <p:spPr>
          <a:xfrm>
            <a:off x="467544" y="1268760"/>
            <a:ext cx="7560840" cy="2308324"/>
          </a:xfrm>
          <a:prstGeom prst="rect">
            <a:avLst/>
          </a:prstGeom>
        </p:spPr>
        <p:txBody>
          <a:bodyPr wrap="square">
            <a:spAutoFit/>
          </a:bodyPr>
          <a:lstStyle/>
          <a:p>
            <a:pPr algn="ctr"/>
            <a:r>
              <a:rPr lang="ru-RU" sz="4800" b="1" dirty="0" smtClean="0">
                <a:solidFill>
                  <a:srgbClr val="003366"/>
                </a:solidFill>
              </a:rPr>
              <a:t>Тренажер устной части ЕГЭ по английскому языку,</a:t>
            </a:r>
          </a:p>
          <a:p>
            <a:pPr algn="ctr"/>
            <a:r>
              <a:rPr lang="ru-RU" sz="4800" b="1" dirty="0" smtClean="0">
                <a:solidFill>
                  <a:srgbClr val="003366"/>
                </a:solidFill>
              </a:rPr>
              <a:t>10-11 классы</a:t>
            </a:r>
            <a:endParaRPr lang="en-GB" sz="4800" b="1" dirty="0">
              <a:solidFill>
                <a:srgbClr val="003366"/>
              </a:solidFill>
            </a:endParaRPr>
          </a:p>
        </p:txBody>
      </p:sp>
      <p:sp>
        <p:nvSpPr>
          <p:cNvPr id="4" name="Прямоугольник 3"/>
          <p:cNvSpPr/>
          <p:nvPr/>
        </p:nvSpPr>
        <p:spPr>
          <a:xfrm>
            <a:off x="3707904" y="6237312"/>
            <a:ext cx="1568058" cy="369332"/>
          </a:xfrm>
          <a:prstGeom prst="rect">
            <a:avLst/>
          </a:prstGeom>
        </p:spPr>
        <p:txBody>
          <a:bodyPr wrap="none">
            <a:spAutoFit/>
          </a:bodyPr>
          <a:lstStyle/>
          <a:p>
            <a:r>
              <a:rPr lang="ru-RU" b="1" dirty="0">
                <a:solidFill>
                  <a:srgbClr val="001D58"/>
                </a:solidFill>
              </a:rPr>
              <a:t>Воркута, 2023</a:t>
            </a:r>
            <a:endParaRPr lang="ru-RU" b="1" dirty="0"/>
          </a:p>
        </p:txBody>
      </p:sp>
    </p:spTree>
    <p:extLst>
      <p:ext uri="{BB962C8B-B14F-4D97-AF65-F5344CB8AC3E}">
        <p14:creationId xmlns:p14="http://schemas.microsoft.com/office/powerpoint/2010/main" val="37982754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1"/>
          <p:cNvSpPr>
            <a:spLocks noGrp="1"/>
          </p:cNvSpPr>
          <p:nvPr>
            <p:ph type="title"/>
          </p:nvPr>
        </p:nvSpPr>
        <p:spPr>
          <a:xfrm>
            <a:off x="251520" y="274638"/>
            <a:ext cx="7920880" cy="562074"/>
          </a:xfrm>
        </p:spPr>
        <p:txBody>
          <a:bodyPr/>
          <a:lstStyle/>
          <a:p>
            <a:r>
              <a:rPr lang="ru-RU" sz="2400" b="1" dirty="0" smtClean="0">
                <a:latin typeface="+mn-lt"/>
              </a:rPr>
              <a:t>Пояснительная записка</a:t>
            </a:r>
            <a:endParaRPr lang="en-GB" sz="2400" dirty="0">
              <a:latin typeface="+mn-lt"/>
            </a:endParaRPr>
          </a:p>
        </p:txBody>
      </p:sp>
      <p:sp>
        <p:nvSpPr>
          <p:cNvPr id="2" name="Объект 1"/>
          <p:cNvSpPr>
            <a:spLocks noGrp="1"/>
          </p:cNvSpPr>
          <p:nvPr>
            <p:ph idx="1"/>
          </p:nvPr>
        </p:nvSpPr>
        <p:spPr>
          <a:xfrm>
            <a:off x="251520" y="908719"/>
            <a:ext cx="7920880" cy="1806863"/>
          </a:xfrm>
        </p:spPr>
        <p:txBody>
          <a:bodyPr>
            <a:normAutofit lnSpcReduction="10000"/>
          </a:bodyPr>
          <a:lstStyle/>
          <a:p>
            <a:pPr marL="114300" indent="0" algn="just">
              <a:buNone/>
            </a:pPr>
            <a:r>
              <a:rPr lang="ru-RU" sz="2400" dirty="0">
                <a:solidFill>
                  <a:schemeClr val="tx2"/>
                </a:solidFill>
              </a:rPr>
              <a:t>Тренажер предназначен для подготовки учащихся </a:t>
            </a:r>
            <a:r>
              <a:rPr lang="ru-RU" sz="2400" dirty="0" smtClean="0">
                <a:solidFill>
                  <a:schemeClr val="tx2"/>
                </a:solidFill>
              </a:rPr>
              <a:t>10-11 </a:t>
            </a:r>
            <a:r>
              <a:rPr lang="ru-RU" sz="2400" dirty="0">
                <a:solidFill>
                  <a:schemeClr val="tx2"/>
                </a:solidFill>
              </a:rPr>
              <a:t>классов к выполнению устной части </a:t>
            </a:r>
            <a:r>
              <a:rPr lang="ru-RU" sz="2400" dirty="0" smtClean="0">
                <a:solidFill>
                  <a:schemeClr val="tx2"/>
                </a:solidFill>
              </a:rPr>
              <a:t>ЕГЭ </a:t>
            </a:r>
            <a:r>
              <a:rPr lang="ru-RU" sz="2400" dirty="0">
                <a:solidFill>
                  <a:schemeClr val="tx2"/>
                </a:solidFill>
              </a:rPr>
              <a:t>по английскому языку. Тренажер содержит </a:t>
            </a:r>
            <a:r>
              <a:rPr lang="ru-RU" sz="2400" dirty="0" smtClean="0">
                <a:solidFill>
                  <a:schemeClr val="tx2"/>
                </a:solidFill>
              </a:rPr>
              <a:t>один вариант заданий, соответствующий демо-версии КИМ ЕГЭ-2025. </a:t>
            </a:r>
            <a:r>
              <a:rPr lang="ru-RU" sz="2400" dirty="0">
                <a:solidFill>
                  <a:schemeClr val="tx2"/>
                </a:solidFill>
              </a:rPr>
              <a:t>Может быть использован как шаблон.</a:t>
            </a:r>
          </a:p>
          <a:p>
            <a:pPr marL="114300" indent="0" algn="just">
              <a:buNone/>
            </a:pPr>
            <a:endParaRPr lang="ru-RU" sz="2400" dirty="0">
              <a:solidFill>
                <a:schemeClr val="tx2"/>
              </a:solidFill>
            </a:endParaRPr>
          </a:p>
        </p:txBody>
      </p:sp>
      <p:sp>
        <p:nvSpPr>
          <p:cNvPr id="4" name="Заголовок 1"/>
          <p:cNvSpPr txBox="1">
            <a:spLocks/>
          </p:cNvSpPr>
          <p:nvPr/>
        </p:nvSpPr>
        <p:spPr>
          <a:xfrm>
            <a:off x="234131" y="3380583"/>
            <a:ext cx="7920880" cy="562074"/>
          </a:xfrm>
          <a:prstGeom prst="rect">
            <a:avLst/>
          </a:prstGeom>
        </p:spPr>
        <p:txBody>
          <a:bodyPr vert="horz" lIns="91440" tIns="45720" rIns="91440" bIns="45720" rtlCol="0" anchor="ctr">
            <a:noAutofit/>
          </a:bodyPr>
          <a:lst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a:lstStyle>
          <a:p>
            <a:r>
              <a:rPr lang="ru-RU" sz="2400" b="1" smtClean="0">
                <a:latin typeface="+mn-lt"/>
              </a:rPr>
              <a:t>Использованные ресурсы:</a:t>
            </a:r>
            <a:endParaRPr lang="en-GB" sz="2400" dirty="0">
              <a:latin typeface="+mn-lt"/>
            </a:endParaRPr>
          </a:p>
        </p:txBody>
      </p:sp>
      <p:sp>
        <p:nvSpPr>
          <p:cNvPr id="5" name="Объект 1"/>
          <p:cNvSpPr txBox="1">
            <a:spLocks/>
          </p:cNvSpPr>
          <p:nvPr/>
        </p:nvSpPr>
        <p:spPr>
          <a:xfrm>
            <a:off x="234131" y="4014665"/>
            <a:ext cx="7920880" cy="2520280"/>
          </a:xfrm>
          <a:prstGeom prst="rect">
            <a:avLst/>
          </a:prstGeom>
        </p:spPr>
        <p:txBody>
          <a:bodyPr vert="horz" lIns="91440" tIns="45720" rIns="91440" bIns="45720" rtlCol="0">
            <a:normAutofit/>
          </a:bodyPr>
          <a:lst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a:lstStyle>
          <a:p>
            <a:r>
              <a:rPr lang="ru-RU" sz="2400" dirty="0" smtClean="0">
                <a:solidFill>
                  <a:schemeClr val="tx2"/>
                </a:solidFill>
              </a:rPr>
              <a:t>Логвина А.А., Английский язык. Алгоритмы выполнения типовых заданий ЕГЭ, М., </a:t>
            </a:r>
            <a:r>
              <a:rPr lang="ru-RU" sz="2400" dirty="0" err="1" smtClean="0">
                <a:solidFill>
                  <a:schemeClr val="tx2"/>
                </a:solidFill>
              </a:rPr>
              <a:t>Эксмо</a:t>
            </a:r>
            <a:r>
              <a:rPr lang="ru-RU" sz="2400" dirty="0" smtClean="0">
                <a:solidFill>
                  <a:schemeClr val="tx2"/>
                </a:solidFill>
              </a:rPr>
              <a:t>, 2018, стр. 178;</a:t>
            </a:r>
            <a:endParaRPr lang="en-US" sz="2400" dirty="0" smtClean="0">
              <a:solidFill>
                <a:schemeClr val="tx2"/>
              </a:solidFill>
            </a:endParaRPr>
          </a:p>
          <a:p>
            <a:r>
              <a:rPr lang="ru-RU" sz="2400" dirty="0" smtClean="0">
                <a:solidFill>
                  <a:schemeClr val="tx2"/>
                </a:solidFill>
              </a:rPr>
              <a:t>Открытый банк заданий ФИПИ, ЕГЭ по английскому, </a:t>
            </a:r>
            <a:r>
              <a:rPr lang="en-US" sz="2400" dirty="0" smtClean="0">
                <a:solidFill>
                  <a:schemeClr val="tx2"/>
                </a:solidFill>
                <a:hlinkClick r:id="rId2"/>
              </a:rPr>
              <a:t>https://ege.fipi.ru/bank/index.php?proj=4B53A6CB75B0B5E1427E596EB4931A2A&amp;qid=F3C670</a:t>
            </a:r>
            <a:r>
              <a:rPr lang="ru-RU" sz="2400" dirty="0" smtClean="0">
                <a:solidFill>
                  <a:schemeClr val="tx2"/>
                </a:solidFill>
              </a:rPr>
              <a:t> ;</a:t>
            </a:r>
          </a:p>
          <a:p>
            <a:r>
              <a:rPr lang="ru-RU" sz="2400" dirty="0" smtClean="0">
                <a:solidFill>
                  <a:schemeClr val="tx2"/>
                </a:solidFill>
              </a:rPr>
              <a:t>Фото из личного архива</a:t>
            </a:r>
          </a:p>
          <a:p>
            <a:endParaRPr lang="ru-RU" sz="2400" dirty="0">
              <a:solidFill>
                <a:schemeClr val="tx2"/>
              </a:solidFill>
            </a:endParaRPr>
          </a:p>
        </p:txBody>
      </p:sp>
    </p:spTree>
    <p:extLst>
      <p:ext uri="{BB962C8B-B14F-4D97-AF65-F5344CB8AC3E}">
        <p14:creationId xmlns:p14="http://schemas.microsoft.com/office/powerpoint/2010/main" val="33689381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Скругленный прямоугольник 6"/>
          <p:cNvSpPr/>
          <p:nvPr/>
        </p:nvSpPr>
        <p:spPr>
          <a:xfrm>
            <a:off x="1035144" y="2393062"/>
            <a:ext cx="6408712" cy="2071876"/>
          </a:xfrm>
          <a:prstGeom prst="roundRect">
            <a:avLst/>
          </a:prstGeom>
          <a:solidFill>
            <a:schemeClr val="bg1"/>
          </a:solidFill>
          <a:ln w="57150">
            <a:solidFill>
              <a:srgbClr val="003366"/>
            </a:solidFill>
          </a:ln>
          <a:effectLst>
            <a:outerShdw blurRad="63500" sx="102000" sy="102000" algn="ctr" rotWithShape="0">
              <a:prstClr val="black">
                <a:alpha val="40000"/>
              </a:prstClr>
            </a:outerShdw>
          </a:effectLst>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600" b="1" dirty="0" smtClean="0">
                <a:solidFill>
                  <a:srgbClr val="003366"/>
                </a:solidFill>
              </a:rPr>
              <a:t>TEST </a:t>
            </a:r>
            <a:r>
              <a:rPr lang="ru-RU" sz="16600" b="1" dirty="0" smtClean="0">
                <a:solidFill>
                  <a:srgbClr val="003366"/>
                </a:solidFill>
              </a:rPr>
              <a:t>0</a:t>
            </a:r>
            <a:endParaRPr lang="en-GB" sz="16600" b="1" dirty="0">
              <a:solidFill>
                <a:srgbClr val="003366"/>
              </a:solidFill>
            </a:endParaRPr>
          </a:p>
        </p:txBody>
      </p:sp>
    </p:spTree>
    <p:extLst>
      <p:ext uri="{BB962C8B-B14F-4D97-AF65-F5344CB8AC3E}">
        <p14:creationId xmlns:p14="http://schemas.microsoft.com/office/powerpoint/2010/main" val="31699693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1" y="260648"/>
            <a:ext cx="8136904" cy="2448272"/>
          </a:xfrm>
        </p:spPr>
        <p:txBody>
          <a:bodyPr/>
          <a:lstStyle/>
          <a:p>
            <a:pPr algn="just"/>
            <a:r>
              <a:rPr lang="en-GB" sz="2500" b="1" i="1" dirty="0">
                <a:latin typeface="+mn-lt"/>
              </a:rPr>
              <a:t>Imagine that you are preparing a project with your friend. You have found </a:t>
            </a:r>
            <a:r>
              <a:rPr lang="en-GB" sz="2500" b="1" i="1" dirty="0" smtClean="0">
                <a:latin typeface="+mn-lt"/>
              </a:rPr>
              <a:t>some</a:t>
            </a:r>
            <a:r>
              <a:rPr lang="ru-RU" sz="2500" b="1" i="1" dirty="0" smtClean="0">
                <a:latin typeface="+mn-lt"/>
              </a:rPr>
              <a:t> </a:t>
            </a:r>
            <a:r>
              <a:rPr lang="en-GB" sz="2500" b="1" i="1" dirty="0" smtClean="0">
                <a:latin typeface="+mn-lt"/>
              </a:rPr>
              <a:t>interesting </a:t>
            </a:r>
            <a:r>
              <a:rPr lang="en-GB" sz="2500" b="1" i="1" dirty="0">
                <a:latin typeface="+mn-lt"/>
              </a:rPr>
              <a:t>material for the presentation and you want to read this text to </a:t>
            </a:r>
            <a:r>
              <a:rPr lang="en-GB" sz="2500" b="1" i="1" dirty="0" smtClean="0">
                <a:latin typeface="+mn-lt"/>
              </a:rPr>
              <a:t>your</a:t>
            </a:r>
            <a:r>
              <a:rPr lang="ru-RU" sz="2500" b="1" i="1" dirty="0" smtClean="0">
                <a:latin typeface="+mn-lt"/>
              </a:rPr>
              <a:t> </a:t>
            </a:r>
            <a:r>
              <a:rPr lang="en-GB" sz="2500" b="1" i="1" dirty="0" smtClean="0">
                <a:latin typeface="+mn-lt"/>
              </a:rPr>
              <a:t>friend</a:t>
            </a:r>
            <a:r>
              <a:rPr lang="en-GB" sz="2500" b="1" i="1" dirty="0">
                <a:latin typeface="+mn-lt"/>
              </a:rPr>
              <a:t>. You have </a:t>
            </a:r>
            <a:r>
              <a:rPr lang="en-GB" sz="2500" b="1" i="1" dirty="0" smtClean="0">
                <a:latin typeface="+mn-lt"/>
              </a:rPr>
              <a:t>1.5 </a:t>
            </a:r>
            <a:r>
              <a:rPr lang="en-GB" sz="2500" b="1" i="1" dirty="0">
                <a:latin typeface="+mn-lt"/>
              </a:rPr>
              <a:t>minutes to read the text silently, then be ready to read it </a:t>
            </a:r>
            <a:r>
              <a:rPr lang="en-GB" sz="2500" b="1" i="1" dirty="0" smtClean="0">
                <a:latin typeface="+mn-lt"/>
              </a:rPr>
              <a:t>out</a:t>
            </a:r>
            <a:r>
              <a:rPr lang="ru-RU" sz="2500" b="1" i="1" dirty="0" smtClean="0">
                <a:latin typeface="+mn-lt"/>
              </a:rPr>
              <a:t> </a:t>
            </a:r>
            <a:r>
              <a:rPr lang="en-GB" sz="2500" b="1" i="1" dirty="0" smtClean="0">
                <a:latin typeface="+mn-lt"/>
              </a:rPr>
              <a:t>aloud</a:t>
            </a:r>
            <a:r>
              <a:rPr lang="en-GB" sz="2500" b="1" i="1" dirty="0">
                <a:latin typeface="+mn-lt"/>
              </a:rPr>
              <a:t>. </a:t>
            </a:r>
            <a:r>
              <a:rPr lang="en-US" sz="2500" b="1" i="1" dirty="0">
                <a:latin typeface="+mn-lt"/>
              </a:rPr>
              <a:t>Y</a:t>
            </a:r>
            <a:r>
              <a:rPr lang="en-GB" sz="2500" b="1" i="1" dirty="0" err="1" smtClean="0">
                <a:latin typeface="+mn-lt"/>
              </a:rPr>
              <a:t>ou</a:t>
            </a:r>
            <a:r>
              <a:rPr lang="en-GB" sz="2500" b="1" i="1" dirty="0" smtClean="0">
                <a:latin typeface="+mn-lt"/>
              </a:rPr>
              <a:t> </a:t>
            </a:r>
            <a:r>
              <a:rPr lang="en-GB" sz="2500" b="1" i="1" dirty="0">
                <a:latin typeface="+mn-lt"/>
              </a:rPr>
              <a:t>will not have more than </a:t>
            </a:r>
            <a:r>
              <a:rPr lang="en-GB" sz="2500" b="1" i="1" dirty="0" smtClean="0">
                <a:latin typeface="+mn-lt"/>
              </a:rPr>
              <a:t>1.5 </a:t>
            </a:r>
            <a:r>
              <a:rPr lang="en-GB" sz="2500" b="1" i="1" dirty="0">
                <a:latin typeface="+mn-lt"/>
              </a:rPr>
              <a:t>minutes to read it.</a:t>
            </a:r>
          </a:p>
        </p:txBody>
      </p:sp>
      <p:sp>
        <p:nvSpPr>
          <p:cNvPr id="7" name="Скругленный прямоугольник 6">
            <a:hlinkClick r:id="" action="ppaction://hlinkshowjump?jump=nextslide"/>
          </p:cNvPr>
          <p:cNvSpPr/>
          <p:nvPr/>
        </p:nvSpPr>
        <p:spPr>
          <a:xfrm>
            <a:off x="1681095" y="3429000"/>
            <a:ext cx="5040560" cy="1440160"/>
          </a:xfrm>
          <a:prstGeom prst="roundRect">
            <a:avLst/>
          </a:prstGeom>
          <a:ln w="57150">
            <a:solidFill>
              <a:srgbClr val="003366"/>
            </a:solidFill>
          </a:ln>
          <a:effectLst>
            <a:outerShdw blurRad="63500" sx="102000" sy="102000" algn="ctr" rotWithShape="0">
              <a:prstClr val="black">
                <a:alpha val="40000"/>
              </a:prstClr>
            </a:outerShdw>
          </a:effectLst>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600" b="1" dirty="0">
                <a:solidFill>
                  <a:srgbClr val="003366"/>
                </a:solidFill>
              </a:rPr>
              <a:t>START TEST</a:t>
            </a:r>
            <a:endParaRPr lang="en-GB" sz="6600" b="1" dirty="0">
              <a:solidFill>
                <a:srgbClr val="003366"/>
              </a:solidFill>
            </a:endParaRPr>
          </a:p>
        </p:txBody>
      </p:sp>
    </p:spTree>
    <p:extLst>
      <p:ext uri="{BB962C8B-B14F-4D97-AF65-F5344CB8AC3E}">
        <p14:creationId xmlns:p14="http://schemas.microsoft.com/office/powerpoint/2010/main" val="290302059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Овал 10"/>
          <p:cNvSpPr/>
          <p:nvPr/>
        </p:nvSpPr>
        <p:spPr>
          <a:xfrm>
            <a:off x="2731100" y="1948577"/>
            <a:ext cx="3024336" cy="2880320"/>
          </a:xfrm>
          <a:prstGeom prst="ellipse">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0" b="1" dirty="0">
                <a:solidFill>
                  <a:srgbClr val="003366"/>
                </a:solidFill>
              </a:rPr>
              <a:t>00</a:t>
            </a:r>
            <a:endParaRPr lang="en-GB" sz="15000" b="1" dirty="0">
              <a:solidFill>
                <a:srgbClr val="003366"/>
              </a:solidFill>
            </a:endParaRPr>
          </a:p>
        </p:txBody>
      </p:sp>
      <p:sp>
        <p:nvSpPr>
          <p:cNvPr id="4" name="Овал 3"/>
          <p:cNvSpPr/>
          <p:nvPr/>
        </p:nvSpPr>
        <p:spPr>
          <a:xfrm>
            <a:off x="2731100" y="1952836"/>
            <a:ext cx="3024336" cy="2880320"/>
          </a:xfrm>
          <a:prstGeom prst="ellipse">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0" b="1" dirty="0">
                <a:solidFill>
                  <a:srgbClr val="003366"/>
                </a:solidFill>
              </a:rPr>
              <a:t>01</a:t>
            </a:r>
            <a:endParaRPr lang="en-GB" sz="15000" b="1" dirty="0">
              <a:solidFill>
                <a:srgbClr val="003366"/>
              </a:solidFill>
            </a:endParaRPr>
          </a:p>
        </p:txBody>
      </p:sp>
      <p:sp>
        <p:nvSpPr>
          <p:cNvPr id="7" name="Овал 6"/>
          <p:cNvSpPr/>
          <p:nvPr/>
        </p:nvSpPr>
        <p:spPr>
          <a:xfrm>
            <a:off x="2731100" y="1952836"/>
            <a:ext cx="3024336" cy="2880320"/>
          </a:xfrm>
          <a:prstGeom prst="ellipse">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0" b="1" dirty="0">
                <a:solidFill>
                  <a:srgbClr val="003366"/>
                </a:solidFill>
              </a:rPr>
              <a:t>02</a:t>
            </a:r>
            <a:endParaRPr lang="en-GB" sz="15000" b="1" dirty="0">
              <a:solidFill>
                <a:srgbClr val="003366"/>
              </a:solidFill>
            </a:endParaRPr>
          </a:p>
        </p:txBody>
      </p:sp>
      <p:sp>
        <p:nvSpPr>
          <p:cNvPr id="8" name="Овал 7"/>
          <p:cNvSpPr/>
          <p:nvPr/>
        </p:nvSpPr>
        <p:spPr>
          <a:xfrm>
            <a:off x="2731100" y="1952836"/>
            <a:ext cx="3024336" cy="2880320"/>
          </a:xfrm>
          <a:prstGeom prst="ellipse">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0" b="1" dirty="0">
                <a:solidFill>
                  <a:srgbClr val="003366"/>
                </a:solidFill>
              </a:rPr>
              <a:t>03</a:t>
            </a:r>
            <a:endParaRPr lang="en-GB" sz="15000" b="1" dirty="0">
              <a:solidFill>
                <a:srgbClr val="003366"/>
              </a:solidFill>
            </a:endParaRPr>
          </a:p>
        </p:txBody>
      </p:sp>
      <p:sp>
        <p:nvSpPr>
          <p:cNvPr id="9" name="Овал 8"/>
          <p:cNvSpPr/>
          <p:nvPr/>
        </p:nvSpPr>
        <p:spPr>
          <a:xfrm>
            <a:off x="2731100" y="1952836"/>
            <a:ext cx="3024336" cy="2880320"/>
          </a:xfrm>
          <a:prstGeom prst="ellipse">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0" b="1" dirty="0">
                <a:solidFill>
                  <a:srgbClr val="003366"/>
                </a:solidFill>
              </a:rPr>
              <a:t>04</a:t>
            </a:r>
            <a:endParaRPr lang="en-GB" sz="15000" b="1" dirty="0">
              <a:solidFill>
                <a:srgbClr val="003366"/>
              </a:solidFill>
            </a:endParaRPr>
          </a:p>
        </p:txBody>
      </p:sp>
      <p:sp>
        <p:nvSpPr>
          <p:cNvPr id="10" name="Овал 9"/>
          <p:cNvSpPr/>
          <p:nvPr/>
        </p:nvSpPr>
        <p:spPr>
          <a:xfrm>
            <a:off x="2731100" y="1952836"/>
            <a:ext cx="3024336" cy="2880320"/>
          </a:xfrm>
          <a:prstGeom prst="ellipse">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0" b="1" dirty="0">
                <a:solidFill>
                  <a:srgbClr val="003366"/>
                </a:solidFill>
              </a:rPr>
              <a:t>05</a:t>
            </a:r>
            <a:endParaRPr lang="en-GB" sz="15000" b="1" dirty="0">
              <a:solidFill>
                <a:srgbClr val="003366"/>
              </a:solidFill>
            </a:endParaRPr>
          </a:p>
        </p:txBody>
      </p:sp>
      <p:sp>
        <p:nvSpPr>
          <p:cNvPr id="6" name="Заголовок 1"/>
          <p:cNvSpPr txBox="1">
            <a:spLocks/>
          </p:cNvSpPr>
          <p:nvPr/>
        </p:nvSpPr>
        <p:spPr>
          <a:xfrm>
            <a:off x="251520" y="548681"/>
            <a:ext cx="7920880" cy="5688631"/>
          </a:xfrm>
          <a:prstGeom prst="rect">
            <a:avLst/>
          </a:prstGeom>
        </p:spPr>
        <p:txBody>
          <a:bodyPr vert="horz" lIns="91440" tIns="45720" rIns="91440" bIns="45720" rtlCol="0" anchor="ctr">
            <a:noAutofit/>
            <a:scene3d>
              <a:camera prst="orthographicFront"/>
              <a:lightRig rig="glow" dir="tl">
                <a:rot lat="0" lon="0" rev="5400000"/>
              </a:lightRig>
            </a:scene3d>
            <a:sp3d contourW="12700">
              <a:bevelT w="25400" h="25400"/>
              <a:contourClr>
                <a:schemeClr val="accent6">
                  <a:shade val="73000"/>
                </a:schemeClr>
              </a:contourClr>
            </a:sp3d>
          </a:bodyPr>
          <a:lst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a:lstStyle>
          <a:p>
            <a:pPr algn="ctr"/>
            <a:r>
              <a:rPr lang="en-GB" sz="6000" b="1" spc="0" dirty="0">
                <a:ln w="11430">
                  <a:solidFill>
                    <a:srgbClr val="003366"/>
                  </a:solidFill>
                </a:ln>
                <a:solidFill>
                  <a:srgbClr val="003366"/>
                </a:solidFill>
                <a:effectLst>
                  <a:outerShdw blurRad="80000" dist="40000" dir="5040000" algn="tl">
                    <a:srgbClr val="000000">
                      <a:alpha val="30000"/>
                    </a:srgbClr>
                  </a:outerShdw>
                </a:effectLst>
                <a:latin typeface="Calibri"/>
              </a:rPr>
              <a:t>Be ready for the </a:t>
            </a:r>
            <a:r>
              <a:rPr lang="en-GB" sz="6000" b="1" spc="0" dirty="0" smtClean="0">
                <a:ln w="11430">
                  <a:solidFill>
                    <a:srgbClr val="003366"/>
                  </a:solidFill>
                </a:ln>
                <a:solidFill>
                  <a:srgbClr val="003366"/>
                </a:solidFill>
                <a:effectLst>
                  <a:outerShdw blurRad="80000" dist="40000" dir="5040000" algn="tl">
                    <a:srgbClr val="000000">
                      <a:alpha val="30000"/>
                    </a:srgbClr>
                  </a:outerShdw>
                </a:effectLst>
                <a:latin typeface="Calibri"/>
              </a:rPr>
              <a:t>test</a:t>
            </a:r>
          </a:p>
          <a:p>
            <a:pPr algn="ctr"/>
            <a:endParaRPr lang="en-US" b="1" spc="0" dirty="0">
              <a:ln w="11430">
                <a:solidFill>
                  <a:srgbClr val="003366"/>
                </a:solidFill>
              </a:ln>
              <a:solidFill>
                <a:srgbClr val="003366"/>
              </a:solidFill>
              <a:effectLst>
                <a:outerShdw blurRad="80000" dist="40000" dir="5040000" algn="tl">
                  <a:srgbClr val="000000">
                    <a:alpha val="30000"/>
                  </a:srgbClr>
                </a:outerShdw>
              </a:effectLst>
              <a:latin typeface="Calibri"/>
            </a:endParaRPr>
          </a:p>
          <a:p>
            <a:pPr algn="ctr"/>
            <a:endParaRPr lang="en-US" b="1" spc="0" dirty="0" smtClean="0">
              <a:ln w="11430">
                <a:solidFill>
                  <a:srgbClr val="003366"/>
                </a:solidFill>
              </a:ln>
              <a:solidFill>
                <a:srgbClr val="003366"/>
              </a:solidFill>
              <a:effectLst>
                <a:outerShdw blurRad="80000" dist="40000" dir="5040000" algn="tl">
                  <a:srgbClr val="000000">
                    <a:alpha val="30000"/>
                  </a:srgbClr>
                </a:outerShdw>
              </a:effectLst>
              <a:latin typeface="Calibri"/>
            </a:endParaRPr>
          </a:p>
          <a:p>
            <a:pPr algn="ctr"/>
            <a:endParaRPr lang="en-US" b="1" spc="0" dirty="0">
              <a:ln w="11430">
                <a:solidFill>
                  <a:srgbClr val="003366"/>
                </a:solidFill>
              </a:ln>
              <a:solidFill>
                <a:srgbClr val="003366"/>
              </a:solidFill>
              <a:effectLst>
                <a:outerShdw blurRad="80000" dist="40000" dir="5040000" algn="tl">
                  <a:srgbClr val="000000">
                    <a:alpha val="30000"/>
                  </a:srgbClr>
                </a:outerShdw>
              </a:effectLst>
              <a:latin typeface="Calibri"/>
            </a:endParaRPr>
          </a:p>
          <a:p>
            <a:pPr algn="ctr"/>
            <a:endParaRPr lang="en-US" b="1" spc="0" dirty="0" smtClean="0">
              <a:ln w="11430">
                <a:solidFill>
                  <a:srgbClr val="003366"/>
                </a:solidFill>
              </a:ln>
              <a:solidFill>
                <a:srgbClr val="003366"/>
              </a:solidFill>
              <a:effectLst>
                <a:outerShdw blurRad="80000" dist="40000" dir="5040000" algn="tl">
                  <a:srgbClr val="000000">
                    <a:alpha val="30000"/>
                  </a:srgbClr>
                </a:outerShdw>
              </a:effectLst>
              <a:latin typeface="Calibri"/>
            </a:endParaRPr>
          </a:p>
          <a:p>
            <a:pPr algn="ctr"/>
            <a:endParaRPr lang="en-GB" b="1" spc="0" dirty="0" smtClean="0">
              <a:ln w="11430">
                <a:solidFill>
                  <a:srgbClr val="003366"/>
                </a:solidFill>
              </a:ln>
              <a:solidFill>
                <a:srgbClr val="003366"/>
              </a:solidFill>
              <a:effectLst>
                <a:outerShdw blurRad="80000" dist="40000" dir="5040000" algn="tl">
                  <a:srgbClr val="000000">
                    <a:alpha val="30000"/>
                  </a:srgbClr>
                </a:outerShdw>
              </a:effectLst>
              <a:latin typeface="Calibri"/>
            </a:endParaRPr>
          </a:p>
          <a:p>
            <a:pPr algn="ctr"/>
            <a:r>
              <a:rPr lang="en-GB" sz="6000" b="1" spc="0" dirty="0" smtClean="0">
                <a:ln w="11430">
                  <a:solidFill>
                    <a:srgbClr val="003366"/>
                  </a:solidFill>
                </a:ln>
                <a:solidFill>
                  <a:srgbClr val="003366"/>
                </a:solidFill>
                <a:effectLst>
                  <a:outerShdw blurRad="80000" dist="40000" dir="5040000" algn="tl">
                    <a:srgbClr val="000000">
                      <a:alpha val="30000"/>
                    </a:srgbClr>
                  </a:outerShdw>
                </a:effectLst>
                <a:latin typeface="Calibri"/>
              </a:rPr>
              <a:t>seconds</a:t>
            </a:r>
            <a:r>
              <a:rPr lang="en-GB" b="1" spc="0" dirty="0" smtClean="0">
                <a:ln w="11430">
                  <a:solidFill>
                    <a:srgbClr val="003366"/>
                  </a:solidFill>
                </a:ln>
                <a:solidFill>
                  <a:srgbClr val="003366"/>
                </a:solidFill>
                <a:effectLst>
                  <a:outerShdw blurRad="80000" dist="40000" dir="5040000" algn="tl">
                    <a:srgbClr val="000000">
                      <a:alpha val="30000"/>
                    </a:srgbClr>
                  </a:outerShdw>
                </a:effectLst>
                <a:latin typeface="Calibri"/>
              </a:rPr>
              <a:t> </a:t>
            </a:r>
            <a:endParaRPr lang="en-GB" b="1" spc="0" dirty="0">
              <a:ln w="11430">
                <a:solidFill>
                  <a:srgbClr val="003366"/>
                </a:solidFill>
              </a:ln>
              <a:solidFill>
                <a:srgbClr val="003366"/>
              </a:solidFill>
              <a:effectLst>
                <a:outerShdw blurRad="80000" dist="40000" dir="5040000" algn="tl">
                  <a:srgbClr val="000000">
                    <a:alpha val="30000"/>
                  </a:srgbClr>
                </a:outerShdw>
              </a:effectLst>
              <a:latin typeface="Calibri"/>
            </a:endParaRPr>
          </a:p>
        </p:txBody>
      </p:sp>
    </p:spTree>
    <p:extLst>
      <p:ext uri="{BB962C8B-B14F-4D97-AF65-F5344CB8AC3E}">
        <p14:creationId xmlns:p14="http://schemas.microsoft.com/office/powerpoint/2010/main" val="818657233"/>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500"/>
                                  </p:stCondLst>
                                  <p:childTnLst>
                                    <p:set>
                                      <p:cBhvr>
                                        <p:cTn id="6" dur="1" fill="hold">
                                          <p:stCondLst>
                                            <p:cond delay="0"/>
                                          </p:stCondLst>
                                        </p:cTn>
                                        <p:tgtEl>
                                          <p:spTgt spid="10"/>
                                        </p:tgtEl>
                                        <p:attrNameLst>
                                          <p:attrName>style.visibility</p:attrName>
                                        </p:attrNameLst>
                                      </p:cBhvr>
                                      <p:to>
                                        <p:strVal val="hidden"/>
                                      </p:to>
                                    </p:set>
                                  </p:childTnLst>
                                </p:cTn>
                              </p:par>
                            </p:childTnLst>
                          </p:cTn>
                        </p:par>
                        <p:par>
                          <p:cTn id="7" fill="hold">
                            <p:stCondLst>
                              <p:cond delay="500"/>
                            </p:stCondLst>
                            <p:childTnLst>
                              <p:par>
                                <p:cTn id="8" presetID="1" presetClass="exit" presetSubtype="0" fill="hold" grpId="0" nodeType="afterEffect">
                                  <p:stCondLst>
                                    <p:cond delay="500"/>
                                  </p:stCondLst>
                                  <p:childTnLst>
                                    <p:set>
                                      <p:cBhvr>
                                        <p:cTn id="9" dur="1" fill="hold">
                                          <p:stCondLst>
                                            <p:cond delay="0"/>
                                          </p:stCondLst>
                                        </p:cTn>
                                        <p:tgtEl>
                                          <p:spTgt spid="9"/>
                                        </p:tgtEl>
                                        <p:attrNameLst>
                                          <p:attrName>style.visibility</p:attrName>
                                        </p:attrNameLst>
                                      </p:cBhvr>
                                      <p:to>
                                        <p:strVal val="hidden"/>
                                      </p:to>
                                    </p:set>
                                  </p:childTnLst>
                                </p:cTn>
                              </p:par>
                            </p:childTnLst>
                          </p:cTn>
                        </p:par>
                        <p:par>
                          <p:cTn id="10" fill="hold">
                            <p:stCondLst>
                              <p:cond delay="1000"/>
                            </p:stCondLst>
                            <p:childTnLst>
                              <p:par>
                                <p:cTn id="11" presetID="1" presetClass="exit" presetSubtype="0" fill="hold" grpId="0" nodeType="afterEffect">
                                  <p:stCondLst>
                                    <p:cond delay="500"/>
                                  </p:stCondLst>
                                  <p:childTnLst>
                                    <p:set>
                                      <p:cBhvr>
                                        <p:cTn id="12" dur="1" fill="hold">
                                          <p:stCondLst>
                                            <p:cond delay="0"/>
                                          </p:stCondLst>
                                        </p:cTn>
                                        <p:tgtEl>
                                          <p:spTgt spid="8"/>
                                        </p:tgtEl>
                                        <p:attrNameLst>
                                          <p:attrName>style.visibility</p:attrName>
                                        </p:attrNameLst>
                                      </p:cBhvr>
                                      <p:to>
                                        <p:strVal val="hidden"/>
                                      </p:to>
                                    </p:set>
                                  </p:childTnLst>
                                </p:cTn>
                              </p:par>
                            </p:childTnLst>
                          </p:cTn>
                        </p:par>
                        <p:par>
                          <p:cTn id="13" fill="hold">
                            <p:stCondLst>
                              <p:cond delay="1500"/>
                            </p:stCondLst>
                            <p:childTnLst>
                              <p:par>
                                <p:cTn id="14" presetID="1" presetClass="exit" presetSubtype="0" fill="hold" grpId="0" nodeType="afterEffect">
                                  <p:stCondLst>
                                    <p:cond delay="500"/>
                                  </p:stCondLst>
                                  <p:childTnLst>
                                    <p:set>
                                      <p:cBhvr>
                                        <p:cTn id="15" dur="1" fill="hold">
                                          <p:stCondLst>
                                            <p:cond delay="0"/>
                                          </p:stCondLst>
                                        </p:cTn>
                                        <p:tgtEl>
                                          <p:spTgt spid="7"/>
                                        </p:tgtEl>
                                        <p:attrNameLst>
                                          <p:attrName>style.visibility</p:attrName>
                                        </p:attrNameLst>
                                      </p:cBhvr>
                                      <p:to>
                                        <p:strVal val="hidden"/>
                                      </p:to>
                                    </p:set>
                                  </p:childTnLst>
                                </p:cTn>
                              </p:par>
                            </p:childTnLst>
                          </p:cTn>
                        </p:par>
                        <p:par>
                          <p:cTn id="16" fill="hold">
                            <p:stCondLst>
                              <p:cond delay="2000"/>
                            </p:stCondLst>
                            <p:childTnLst>
                              <p:par>
                                <p:cTn id="17" presetID="1" presetClass="exit" presetSubtype="0" fill="hold" grpId="0" nodeType="afterEffect">
                                  <p:stCondLst>
                                    <p:cond delay="500"/>
                                  </p:stCondLst>
                                  <p:childTnLst>
                                    <p:set>
                                      <p:cBhvr>
                                        <p:cTn id="18"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animBg="1"/>
      <p:bldP spid="9" grpId="0" animBg="1"/>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231236" y="512676"/>
            <a:ext cx="7920880" cy="18002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cxnSp>
        <p:nvCxnSpPr>
          <p:cNvPr id="11" name="Прямая соединительная линия 10"/>
          <p:cNvCxnSpPr/>
          <p:nvPr/>
        </p:nvCxnSpPr>
        <p:spPr>
          <a:xfrm>
            <a:off x="231236" y="717079"/>
            <a:ext cx="7920880" cy="0"/>
          </a:xfrm>
          <a:prstGeom prst="line">
            <a:avLst/>
          </a:prstGeom>
          <a:ln w="38100">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sp>
        <p:nvSpPr>
          <p:cNvPr id="16" name="Заголовок 1"/>
          <p:cNvSpPr>
            <a:spLocks noGrp="1"/>
          </p:cNvSpPr>
          <p:nvPr>
            <p:ph type="title"/>
          </p:nvPr>
        </p:nvSpPr>
        <p:spPr>
          <a:xfrm>
            <a:off x="231236" y="-1"/>
            <a:ext cx="7920880" cy="496633"/>
          </a:xfrm>
        </p:spPr>
        <p:txBody>
          <a:bodyPr/>
          <a:lstStyle/>
          <a:p>
            <a:pPr algn="just"/>
            <a:r>
              <a:rPr lang="en-GB" sz="2500" b="1" i="1" dirty="0" smtClean="0">
                <a:latin typeface="+mn-lt"/>
              </a:rPr>
              <a:t>Preparation </a:t>
            </a:r>
            <a:r>
              <a:rPr lang="ru-RU" sz="2500" b="1" i="1" smtClean="0">
                <a:latin typeface="+mn-lt"/>
              </a:rPr>
              <a:t>1.5</a:t>
            </a:r>
            <a:r>
              <a:rPr lang="en-GB" sz="2500" b="1" i="1" smtClean="0">
                <a:latin typeface="+mn-lt"/>
              </a:rPr>
              <a:t> </a:t>
            </a:r>
            <a:r>
              <a:rPr lang="en-GB" sz="2500" b="1" i="1" dirty="0" smtClean="0">
                <a:latin typeface="+mn-lt"/>
              </a:rPr>
              <a:t>min</a:t>
            </a:r>
            <a:endParaRPr lang="en-GB" sz="2500" b="1" i="1" dirty="0">
              <a:latin typeface="+mn-lt"/>
            </a:endParaRPr>
          </a:p>
        </p:txBody>
      </p:sp>
      <p:sp>
        <p:nvSpPr>
          <p:cNvPr id="8" name="Прямоугольник 7"/>
          <p:cNvSpPr/>
          <p:nvPr/>
        </p:nvSpPr>
        <p:spPr>
          <a:xfrm>
            <a:off x="261791" y="908720"/>
            <a:ext cx="7920880" cy="4647426"/>
          </a:xfrm>
          <a:prstGeom prst="rect">
            <a:avLst/>
          </a:prstGeom>
        </p:spPr>
        <p:txBody>
          <a:bodyPr wrap="square">
            <a:spAutoFit/>
          </a:bodyPr>
          <a:lstStyle/>
          <a:p>
            <a:pPr algn="just">
              <a:spcAft>
                <a:spcPts val="600"/>
              </a:spcAft>
            </a:pPr>
            <a:r>
              <a:rPr lang="en-US" sz="2200" dirty="0">
                <a:solidFill>
                  <a:schemeClr val="tx2"/>
                </a:solidFill>
              </a:rPr>
              <a:t>The Tiger shark is one of the largest known species of sharks. It can reach length of up to 5.5 </a:t>
            </a:r>
            <a:r>
              <a:rPr lang="en-US" sz="2200" dirty="0" err="1">
                <a:solidFill>
                  <a:schemeClr val="tx2"/>
                </a:solidFill>
              </a:rPr>
              <a:t>metres</a:t>
            </a:r>
            <a:r>
              <a:rPr lang="en-US" sz="2200" dirty="0">
                <a:solidFill>
                  <a:schemeClr val="tx2"/>
                </a:solidFill>
              </a:rPr>
              <a:t> and weigh over 900 kilos. This shark is really fast and known for swimming 20 miles per hour, while travelling extremely far distances. The Tiger shark gets its name from the black stripes it is born with along its back, like a tiger has. Like many other species of sharks, Tiger sharks have powerful jaws lined with sharp teeth. These teeth are incredibly strong.</a:t>
            </a:r>
          </a:p>
          <a:p>
            <a:pPr algn="just">
              <a:spcAft>
                <a:spcPts val="600"/>
              </a:spcAft>
            </a:pPr>
            <a:r>
              <a:rPr lang="en-US" sz="2200" dirty="0">
                <a:solidFill>
                  <a:schemeClr val="tx2"/>
                </a:solidFill>
              </a:rPr>
              <a:t>During the daytime Tiger sharks are mostly inactive. They hunt during the night. They are solitary. Tiger sharks feed mainly on bony fish, squid, rays, seals and dolphins. But they may attack any shark or human that comes near them.</a:t>
            </a:r>
          </a:p>
          <a:p>
            <a:pPr algn="just">
              <a:spcAft>
                <a:spcPts val="600"/>
              </a:spcAft>
            </a:pPr>
            <a:r>
              <a:rPr lang="en-US" sz="2200" dirty="0">
                <a:solidFill>
                  <a:schemeClr val="tx2"/>
                </a:solidFill>
              </a:rPr>
              <a:t>The Tiger shark is found throughout the world’s coastal temperate and tropical waters, with the exception of the Mediterranean Sea.</a:t>
            </a:r>
          </a:p>
        </p:txBody>
      </p:sp>
    </p:spTree>
    <p:extLst>
      <p:ext uri="{BB962C8B-B14F-4D97-AF65-F5344CB8AC3E}">
        <p14:creationId xmlns:p14="http://schemas.microsoft.com/office/powerpoint/2010/main" val="3583967977"/>
      </p:ext>
    </p:extLst>
  </p:cSld>
  <p:clrMapOvr>
    <a:masterClrMapping/>
  </p:clrMapOvr>
  <mc:AlternateContent xmlns:mc="http://schemas.openxmlformats.org/markup-compatibility/2006" xmlns:p14="http://schemas.microsoft.com/office/powerpoint/2010/main">
    <mc:Choice Requires="p14">
      <p:transition spd="slow" p14:dur="1300" advClick="0" advTm="90000">
        <p14:pan dir="u"/>
      </p:transition>
    </mc:Choice>
    <mc:Fallback xmlns="">
      <p:transition spd="slow" advClick="0" advTm="9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xit" presetSubtype="2" fill="hold" grpId="0" nodeType="withEffect">
                                  <p:stCondLst>
                                    <p:cond delay="0"/>
                                  </p:stCondLst>
                                  <p:childTnLst>
                                    <p:animEffect transition="out" filter="wipe(right)">
                                      <p:cBhvr>
                                        <p:cTn id="6" dur="90000"/>
                                        <p:tgtEl>
                                          <p:spTgt spid="5"/>
                                        </p:tgtEl>
                                      </p:cBhvr>
                                    </p:animEffect>
                                    <p:set>
                                      <p:cBhvr>
                                        <p:cTn id="7" dur="1" fill="hold">
                                          <p:stCondLst>
                                            <p:cond delay="89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Овал 10"/>
          <p:cNvSpPr/>
          <p:nvPr/>
        </p:nvSpPr>
        <p:spPr>
          <a:xfrm>
            <a:off x="2731100" y="1948577"/>
            <a:ext cx="3024336" cy="2880320"/>
          </a:xfrm>
          <a:prstGeom prst="ellipse">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0" b="1" dirty="0">
                <a:solidFill>
                  <a:srgbClr val="003366"/>
                </a:solidFill>
              </a:rPr>
              <a:t>00</a:t>
            </a:r>
            <a:endParaRPr lang="en-GB" sz="15000" b="1" dirty="0">
              <a:solidFill>
                <a:srgbClr val="003366"/>
              </a:solidFill>
            </a:endParaRPr>
          </a:p>
        </p:txBody>
      </p:sp>
      <p:sp>
        <p:nvSpPr>
          <p:cNvPr id="4" name="Овал 3"/>
          <p:cNvSpPr/>
          <p:nvPr/>
        </p:nvSpPr>
        <p:spPr>
          <a:xfrm>
            <a:off x="2731100" y="1952836"/>
            <a:ext cx="3024336" cy="2880320"/>
          </a:xfrm>
          <a:prstGeom prst="ellipse">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0" b="1" dirty="0">
                <a:solidFill>
                  <a:srgbClr val="003366"/>
                </a:solidFill>
              </a:rPr>
              <a:t>01</a:t>
            </a:r>
            <a:endParaRPr lang="en-GB" sz="15000" b="1" dirty="0">
              <a:solidFill>
                <a:srgbClr val="003366"/>
              </a:solidFill>
            </a:endParaRPr>
          </a:p>
        </p:txBody>
      </p:sp>
      <p:sp>
        <p:nvSpPr>
          <p:cNvPr id="7" name="Овал 6"/>
          <p:cNvSpPr/>
          <p:nvPr/>
        </p:nvSpPr>
        <p:spPr>
          <a:xfrm>
            <a:off x="2731100" y="1952836"/>
            <a:ext cx="3024336" cy="2880320"/>
          </a:xfrm>
          <a:prstGeom prst="ellipse">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0" b="1" dirty="0">
                <a:solidFill>
                  <a:srgbClr val="003366"/>
                </a:solidFill>
              </a:rPr>
              <a:t>02</a:t>
            </a:r>
            <a:endParaRPr lang="en-GB" sz="15000" b="1" dirty="0">
              <a:solidFill>
                <a:srgbClr val="003366"/>
              </a:solidFill>
            </a:endParaRPr>
          </a:p>
        </p:txBody>
      </p:sp>
      <p:sp>
        <p:nvSpPr>
          <p:cNvPr id="8" name="Овал 7"/>
          <p:cNvSpPr/>
          <p:nvPr/>
        </p:nvSpPr>
        <p:spPr>
          <a:xfrm>
            <a:off x="2731100" y="1952836"/>
            <a:ext cx="3024336" cy="2880320"/>
          </a:xfrm>
          <a:prstGeom prst="ellipse">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0" b="1" dirty="0">
                <a:solidFill>
                  <a:srgbClr val="003366"/>
                </a:solidFill>
              </a:rPr>
              <a:t>03</a:t>
            </a:r>
            <a:endParaRPr lang="en-GB" sz="15000" b="1" dirty="0">
              <a:solidFill>
                <a:srgbClr val="003366"/>
              </a:solidFill>
            </a:endParaRPr>
          </a:p>
        </p:txBody>
      </p:sp>
      <p:sp>
        <p:nvSpPr>
          <p:cNvPr id="9" name="Овал 8"/>
          <p:cNvSpPr/>
          <p:nvPr/>
        </p:nvSpPr>
        <p:spPr>
          <a:xfrm>
            <a:off x="2731100" y="1952836"/>
            <a:ext cx="3024336" cy="2880320"/>
          </a:xfrm>
          <a:prstGeom prst="ellipse">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0" b="1" dirty="0">
                <a:solidFill>
                  <a:srgbClr val="003366"/>
                </a:solidFill>
              </a:rPr>
              <a:t>04</a:t>
            </a:r>
            <a:endParaRPr lang="en-GB" sz="15000" b="1" dirty="0">
              <a:solidFill>
                <a:srgbClr val="003366"/>
              </a:solidFill>
            </a:endParaRPr>
          </a:p>
        </p:txBody>
      </p:sp>
      <p:sp>
        <p:nvSpPr>
          <p:cNvPr id="10" name="Овал 9"/>
          <p:cNvSpPr/>
          <p:nvPr/>
        </p:nvSpPr>
        <p:spPr>
          <a:xfrm>
            <a:off x="2731100" y="1952836"/>
            <a:ext cx="3024336" cy="2880320"/>
          </a:xfrm>
          <a:prstGeom prst="ellipse">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0" b="1" dirty="0">
                <a:solidFill>
                  <a:srgbClr val="003366"/>
                </a:solidFill>
              </a:rPr>
              <a:t>05</a:t>
            </a:r>
            <a:endParaRPr lang="en-GB" sz="15000" b="1" dirty="0">
              <a:solidFill>
                <a:srgbClr val="003366"/>
              </a:solidFill>
            </a:endParaRPr>
          </a:p>
        </p:txBody>
      </p:sp>
      <p:sp>
        <p:nvSpPr>
          <p:cNvPr id="6" name="Заголовок 1"/>
          <p:cNvSpPr txBox="1">
            <a:spLocks/>
          </p:cNvSpPr>
          <p:nvPr/>
        </p:nvSpPr>
        <p:spPr>
          <a:xfrm>
            <a:off x="251520" y="548681"/>
            <a:ext cx="7920880" cy="5688631"/>
          </a:xfrm>
          <a:prstGeom prst="rect">
            <a:avLst/>
          </a:prstGeom>
        </p:spPr>
        <p:txBody>
          <a:bodyPr vert="horz" lIns="91440" tIns="45720" rIns="91440" bIns="45720" rtlCol="0" anchor="ctr">
            <a:noAutofit/>
            <a:scene3d>
              <a:camera prst="orthographicFront"/>
              <a:lightRig rig="glow" dir="tl">
                <a:rot lat="0" lon="0" rev="5400000"/>
              </a:lightRig>
            </a:scene3d>
            <a:sp3d contourW="12700">
              <a:bevelT w="25400" h="25400"/>
              <a:contourClr>
                <a:schemeClr val="accent6">
                  <a:shade val="73000"/>
                </a:schemeClr>
              </a:contourClr>
            </a:sp3d>
          </a:bodyPr>
          <a:lst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a:lstStyle>
          <a:p>
            <a:pPr algn="ctr"/>
            <a:r>
              <a:rPr lang="en-GB" sz="6000" b="1" spc="0" dirty="0">
                <a:ln w="11430">
                  <a:solidFill>
                    <a:srgbClr val="003366"/>
                  </a:solidFill>
                </a:ln>
                <a:solidFill>
                  <a:srgbClr val="003366"/>
                </a:solidFill>
                <a:effectLst>
                  <a:outerShdw blurRad="80000" dist="40000" dir="5040000" algn="tl">
                    <a:srgbClr val="000000">
                      <a:alpha val="30000"/>
                    </a:srgbClr>
                  </a:outerShdw>
                </a:effectLst>
                <a:latin typeface="Calibri"/>
              </a:rPr>
              <a:t>Be ready for the </a:t>
            </a:r>
            <a:r>
              <a:rPr lang="en-GB" sz="6000" b="1" spc="0" dirty="0" smtClean="0">
                <a:ln w="11430">
                  <a:solidFill>
                    <a:srgbClr val="003366"/>
                  </a:solidFill>
                </a:ln>
                <a:solidFill>
                  <a:srgbClr val="003366"/>
                </a:solidFill>
                <a:effectLst>
                  <a:outerShdw blurRad="80000" dist="40000" dir="5040000" algn="tl">
                    <a:srgbClr val="000000">
                      <a:alpha val="30000"/>
                    </a:srgbClr>
                  </a:outerShdw>
                </a:effectLst>
                <a:latin typeface="Calibri"/>
              </a:rPr>
              <a:t>answer</a:t>
            </a:r>
          </a:p>
          <a:p>
            <a:pPr algn="ctr"/>
            <a:endParaRPr lang="en-US" b="1" spc="0" dirty="0">
              <a:ln w="11430">
                <a:solidFill>
                  <a:srgbClr val="003366"/>
                </a:solidFill>
              </a:ln>
              <a:solidFill>
                <a:srgbClr val="003366"/>
              </a:solidFill>
              <a:effectLst>
                <a:outerShdw blurRad="80000" dist="40000" dir="5040000" algn="tl">
                  <a:srgbClr val="000000">
                    <a:alpha val="30000"/>
                  </a:srgbClr>
                </a:outerShdw>
              </a:effectLst>
              <a:latin typeface="Calibri"/>
            </a:endParaRPr>
          </a:p>
          <a:p>
            <a:pPr algn="ctr"/>
            <a:endParaRPr lang="en-US" b="1" spc="0" dirty="0" smtClean="0">
              <a:ln w="11430">
                <a:solidFill>
                  <a:srgbClr val="003366"/>
                </a:solidFill>
              </a:ln>
              <a:solidFill>
                <a:srgbClr val="003366"/>
              </a:solidFill>
              <a:effectLst>
                <a:outerShdw blurRad="80000" dist="40000" dir="5040000" algn="tl">
                  <a:srgbClr val="000000">
                    <a:alpha val="30000"/>
                  </a:srgbClr>
                </a:outerShdw>
              </a:effectLst>
              <a:latin typeface="Calibri"/>
            </a:endParaRPr>
          </a:p>
          <a:p>
            <a:pPr algn="ctr"/>
            <a:endParaRPr lang="en-US" b="1" spc="0" dirty="0">
              <a:ln w="11430">
                <a:solidFill>
                  <a:srgbClr val="003366"/>
                </a:solidFill>
              </a:ln>
              <a:solidFill>
                <a:srgbClr val="003366"/>
              </a:solidFill>
              <a:effectLst>
                <a:outerShdw blurRad="80000" dist="40000" dir="5040000" algn="tl">
                  <a:srgbClr val="000000">
                    <a:alpha val="30000"/>
                  </a:srgbClr>
                </a:outerShdw>
              </a:effectLst>
              <a:latin typeface="Calibri"/>
            </a:endParaRPr>
          </a:p>
          <a:p>
            <a:pPr algn="ctr"/>
            <a:endParaRPr lang="en-US" b="1" spc="0" dirty="0" smtClean="0">
              <a:ln w="11430">
                <a:solidFill>
                  <a:srgbClr val="003366"/>
                </a:solidFill>
              </a:ln>
              <a:solidFill>
                <a:srgbClr val="003366"/>
              </a:solidFill>
              <a:effectLst>
                <a:outerShdw blurRad="80000" dist="40000" dir="5040000" algn="tl">
                  <a:srgbClr val="000000">
                    <a:alpha val="30000"/>
                  </a:srgbClr>
                </a:outerShdw>
              </a:effectLst>
              <a:latin typeface="Calibri"/>
            </a:endParaRPr>
          </a:p>
          <a:p>
            <a:pPr algn="ctr"/>
            <a:endParaRPr lang="en-GB" b="1" spc="0" dirty="0" smtClean="0">
              <a:ln w="11430">
                <a:solidFill>
                  <a:srgbClr val="003366"/>
                </a:solidFill>
              </a:ln>
              <a:solidFill>
                <a:srgbClr val="003366"/>
              </a:solidFill>
              <a:effectLst>
                <a:outerShdw blurRad="80000" dist="40000" dir="5040000" algn="tl">
                  <a:srgbClr val="000000">
                    <a:alpha val="30000"/>
                  </a:srgbClr>
                </a:outerShdw>
              </a:effectLst>
              <a:latin typeface="Calibri"/>
            </a:endParaRPr>
          </a:p>
          <a:p>
            <a:pPr algn="ctr"/>
            <a:r>
              <a:rPr lang="en-GB" sz="6000" b="1" spc="0" dirty="0" smtClean="0">
                <a:ln w="11430">
                  <a:solidFill>
                    <a:srgbClr val="003366"/>
                  </a:solidFill>
                </a:ln>
                <a:solidFill>
                  <a:srgbClr val="003366"/>
                </a:solidFill>
                <a:effectLst>
                  <a:outerShdw blurRad="80000" dist="40000" dir="5040000" algn="tl">
                    <a:srgbClr val="000000">
                      <a:alpha val="30000"/>
                    </a:srgbClr>
                  </a:outerShdw>
                </a:effectLst>
                <a:latin typeface="Calibri"/>
              </a:rPr>
              <a:t>seconds</a:t>
            </a:r>
            <a:r>
              <a:rPr lang="en-GB" b="1" spc="0" dirty="0" smtClean="0">
                <a:ln w="11430">
                  <a:solidFill>
                    <a:srgbClr val="003366"/>
                  </a:solidFill>
                </a:ln>
                <a:solidFill>
                  <a:srgbClr val="003366"/>
                </a:solidFill>
                <a:effectLst>
                  <a:outerShdw blurRad="80000" dist="40000" dir="5040000" algn="tl">
                    <a:srgbClr val="000000">
                      <a:alpha val="30000"/>
                    </a:srgbClr>
                  </a:outerShdw>
                </a:effectLst>
                <a:latin typeface="Calibri"/>
              </a:rPr>
              <a:t> </a:t>
            </a:r>
            <a:endParaRPr lang="en-GB" b="1" spc="0" dirty="0">
              <a:ln w="11430">
                <a:solidFill>
                  <a:srgbClr val="003366"/>
                </a:solidFill>
              </a:ln>
              <a:solidFill>
                <a:srgbClr val="003366"/>
              </a:solidFill>
              <a:effectLst>
                <a:outerShdw blurRad="80000" dist="40000" dir="5040000" algn="tl">
                  <a:srgbClr val="000000">
                    <a:alpha val="30000"/>
                  </a:srgbClr>
                </a:outerShdw>
              </a:effectLst>
              <a:latin typeface="Calibri"/>
            </a:endParaRPr>
          </a:p>
        </p:txBody>
      </p:sp>
    </p:spTree>
    <p:extLst>
      <p:ext uri="{BB962C8B-B14F-4D97-AF65-F5344CB8AC3E}">
        <p14:creationId xmlns:p14="http://schemas.microsoft.com/office/powerpoint/2010/main" val="2862894081"/>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500"/>
                                  </p:stCondLst>
                                  <p:childTnLst>
                                    <p:set>
                                      <p:cBhvr>
                                        <p:cTn id="6" dur="1" fill="hold">
                                          <p:stCondLst>
                                            <p:cond delay="0"/>
                                          </p:stCondLst>
                                        </p:cTn>
                                        <p:tgtEl>
                                          <p:spTgt spid="10"/>
                                        </p:tgtEl>
                                        <p:attrNameLst>
                                          <p:attrName>style.visibility</p:attrName>
                                        </p:attrNameLst>
                                      </p:cBhvr>
                                      <p:to>
                                        <p:strVal val="hidden"/>
                                      </p:to>
                                    </p:set>
                                  </p:childTnLst>
                                </p:cTn>
                              </p:par>
                            </p:childTnLst>
                          </p:cTn>
                        </p:par>
                        <p:par>
                          <p:cTn id="7" fill="hold">
                            <p:stCondLst>
                              <p:cond delay="500"/>
                            </p:stCondLst>
                            <p:childTnLst>
                              <p:par>
                                <p:cTn id="8" presetID="1" presetClass="exit" presetSubtype="0" fill="hold" grpId="0" nodeType="afterEffect">
                                  <p:stCondLst>
                                    <p:cond delay="500"/>
                                  </p:stCondLst>
                                  <p:childTnLst>
                                    <p:set>
                                      <p:cBhvr>
                                        <p:cTn id="9" dur="1" fill="hold">
                                          <p:stCondLst>
                                            <p:cond delay="0"/>
                                          </p:stCondLst>
                                        </p:cTn>
                                        <p:tgtEl>
                                          <p:spTgt spid="9"/>
                                        </p:tgtEl>
                                        <p:attrNameLst>
                                          <p:attrName>style.visibility</p:attrName>
                                        </p:attrNameLst>
                                      </p:cBhvr>
                                      <p:to>
                                        <p:strVal val="hidden"/>
                                      </p:to>
                                    </p:set>
                                  </p:childTnLst>
                                </p:cTn>
                              </p:par>
                            </p:childTnLst>
                          </p:cTn>
                        </p:par>
                        <p:par>
                          <p:cTn id="10" fill="hold">
                            <p:stCondLst>
                              <p:cond delay="1000"/>
                            </p:stCondLst>
                            <p:childTnLst>
                              <p:par>
                                <p:cTn id="11" presetID="1" presetClass="exit" presetSubtype="0" fill="hold" grpId="0" nodeType="afterEffect">
                                  <p:stCondLst>
                                    <p:cond delay="500"/>
                                  </p:stCondLst>
                                  <p:childTnLst>
                                    <p:set>
                                      <p:cBhvr>
                                        <p:cTn id="12" dur="1" fill="hold">
                                          <p:stCondLst>
                                            <p:cond delay="0"/>
                                          </p:stCondLst>
                                        </p:cTn>
                                        <p:tgtEl>
                                          <p:spTgt spid="8"/>
                                        </p:tgtEl>
                                        <p:attrNameLst>
                                          <p:attrName>style.visibility</p:attrName>
                                        </p:attrNameLst>
                                      </p:cBhvr>
                                      <p:to>
                                        <p:strVal val="hidden"/>
                                      </p:to>
                                    </p:set>
                                  </p:childTnLst>
                                </p:cTn>
                              </p:par>
                            </p:childTnLst>
                          </p:cTn>
                        </p:par>
                        <p:par>
                          <p:cTn id="13" fill="hold">
                            <p:stCondLst>
                              <p:cond delay="1500"/>
                            </p:stCondLst>
                            <p:childTnLst>
                              <p:par>
                                <p:cTn id="14" presetID="1" presetClass="exit" presetSubtype="0" fill="hold" grpId="0" nodeType="afterEffect">
                                  <p:stCondLst>
                                    <p:cond delay="500"/>
                                  </p:stCondLst>
                                  <p:childTnLst>
                                    <p:set>
                                      <p:cBhvr>
                                        <p:cTn id="15" dur="1" fill="hold">
                                          <p:stCondLst>
                                            <p:cond delay="0"/>
                                          </p:stCondLst>
                                        </p:cTn>
                                        <p:tgtEl>
                                          <p:spTgt spid="7"/>
                                        </p:tgtEl>
                                        <p:attrNameLst>
                                          <p:attrName>style.visibility</p:attrName>
                                        </p:attrNameLst>
                                      </p:cBhvr>
                                      <p:to>
                                        <p:strVal val="hidden"/>
                                      </p:to>
                                    </p:set>
                                  </p:childTnLst>
                                </p:cTn>
                              </p:par>
                            </p:childTnLst>
                          </p:cTn>
                        </p:par>
                        <p:par>
                          <p:cTn id="16" fill="hold">
                            <p:stCondLst>
                              <p:cond delay="2000"/>
                            </p:stCondLst>
                            <p:childTnLst>
                              <p:par>
                                <p:cTn id="17" presetID="1" presetClass="exit" presetSubtype="0" fill="hold" grpId="0" nodeType="afterEffect">
                                  <p:stCondLst>
                                    <p:cond delay="500"/>
                                  </p:stCondLst>
                                  <p:childTnLst>
                                    <p:set>
                                      <p:cBhvr>
                                        <p:cTn id="18"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animBg="1"/>
      <p:bldP spid="9" grpId="0" animBg="1"/>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231236" y="512676"/>
            <a:ext cx="7920880" cy="18002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cxnSp>
        <p:nvCxnSpPr>
          <p:cNvPr id="4" name="Прямая соединительная линия 3"/>
          <p:cNvCxnSpPr/>
          <p:nvPr/>
        </p:nvCxnSpPr>
        <p:spPr>
          <a:xfrm>
            <a:off x="231236" y="717079"/>
            <a:ext cx="7920880" cy="0"/>
          </a:xfrm>
          <a:prstGeom prst="line">
            <a:avLst/>
          </a:prstGeom>
          <a:ln w="38100">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sp>
        <p:nvSpPr>
          <p:cNvPr id="6" name="Заголовок 1"/>
          <p:cNvSpPr>
            <a:spLocks noGrp="1"/>
          </p:cNvSpPr>
          <p:nvPr>
            <p:ph type="title"/>
          </p:nvPr>
        </p:nvSpPr>
        <p:spPr>
          <a:xfrm>
            <a:off x="231236" y="-1"/>
            <a:ext cx="7920880" cy="496633"/>
          </a:xfrm>
        </p:spPr>
        <p:txBody>
          <a:bodyPr/>
          <a:lstStyle/>
          <a:p>
            <a:pPr algn="just"/>
            <a:r>
              <a:rPr lang="en-GB" sz="2500" b="1" i="1" dirty="0" smtClean="0">
                <a:latin typeface="+mn-lt"/>
              </a:rPr>
              <a:t>Answer 1.5 min</a:t>
            </a:r>
            <a:endParaRPr lang="en-GB" sz="2500" b="1" i="1" dirty="0">
              <a:latin typeface="+mn-lt"/>
            </a:endParaRPr>
          </a:p>
        </p:txBody>
      </p:sp>
      <p:sp>
        <p:nvSpPr>
          <p:cNvPr id="8" name="Прямоугольник 7"/>
          <p:cNvSpPr/>
          <p:nvPr/>
        </p:nvSpPr>
        <p:spPr>
          <a:xfrm>
            <a:off x="261791" y="908720"/>
            <a:ext cx="7920880" cy="4647426"/>
          </a:xfrm>
          <a:prstGeom prst="rect">
            <a:avLst/>
          </a:prstGeom>
        </p:spPr>
        <p:txBody>
          <a:bodyPr wrap="square">
            <a:spAutoFit/>
          </a:bodyPr>
          <a:lstStyle/>
          <a:p>
            <a:pPr algn="just">
              <a:spcAft>
                <a:spcPts val="600"/>
              </a:spcAft>
            </a:pPr>
            <a:r>
              <a:rPr lang="en-US" sz="2200" dirty="0">
                <a:solidFill>
                  <a:schemeClr val="tx2"/>
                </a:solidFill>
              </a:rPr>
              <a:t>The Tiger shark is one of the largest known species of sharks. It can reach length of up to 5.5 </a:t>
            </a:r>
            <a:r>
              <a:rPr lang="en-US" sz="2200" dirty="0" err="1">
                <a:solidFill>
                  <a:schemeClr val="tx2"/>
                </a:solidFill>
              </a:rPr>
              <a:t>metres</a:t>
            </a:r>
            <a:r>
              <a:rPr lang="en-US" sz="2200" dirty="0">
                <a:solidFill>
                  <a:schemeClr val="tx2"/>
                </a:solidFill>
              </a:rPr>
              <a:t> and weigh over 900 kilos. This shark is really fast and known for swimming 20 miles per hour, while travelling extremely far distances. The Tiger shark gets its name from the black stripes it is born with along its back, like a tiger has. Like many other species of sharks, Tiger sharks have powerful jaws lined with sharp teeth. These teeth are incredibly strong.</a:t>
            </a:r>
          </a:p>
          <a:p>
            <a:pPr algn="just">
              <a:spcAft>
                <a:spcPts val="600"/>
              </a:spcAft>
            </a:pPr>
            <a:r>
              <a:rPr lang="en-US" sz="2200" dirty="0">
                <a:solidFill>
                  <a:schemeClr val="tx2"/>
                </a:solidFill>
              </a:rPr>
              <a:t>During the daytime Tiger sharks are mostly inactive. They hunt during the night. They are solitary. Tiger sharks feed mainly on bony fish, squid, rays, seals and dolphins. But they may attack any shark or human that comes near them.</a:t>
            </a:r>
          </a:p>
          <a:p>
            <a:pPr algn="just">
              <a:spcAft>
                <a:spcPts val="600"/>
              </a:spcAft>
            </a:pPr>
            <a:r>
              <a:rPr lang="en-US" sz="2200" dirty="0">
                <a:solidFill>
                  <a:schemeClr val="tx2"/>
                </a:solidFill>
              </a:rPr>
              <a:t>The Tiger shark is found throughout the world’s coastal temperate and tropical waters, with the exception of the Mediterranean Sea.</a:t>
            </a:r>
          </a:p>
        </p:txBody>
      </p:sp>
    </p:spTree>
    <p:extLst>
      <p:ext uri="{BB962C8B-B14F-4D97-AF65-F5344CB8AC3E}">
        <p14:creationId xmlns:p14="http://schemas.microsoft.com/office/powerpoint/2010/main" val="2677513726"/>
      </p:ext>
    </p:extLst>
  </p:cSld>
  <p:clrMapOvr>
    <a:masterClrMapping/>
  </p:clrMapOvr>
  <mc:AlternateContent xmlns:mc="http://schemas.openxmlformats.org/markup-compatibility/2006" xmlns:p14="http://schemas.microsoft.com/office/powerpoint/2010/main">
    <mc:Choice Requires="p14">
      <p:transition spd="slow" p14:dur="1300" advClick="0" advTm="90000"/>
    </mc:Choice>
    <mc:Fallback xmlns="">
      <p:transition spd="slow" advClick="0" advTm="9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xit" presetSubtype="2" fill="hold" grpId="0" nodeType="withEffect">
                                  <p:stCondLst>
                                    <p:cond delay="0"/>
                                  </p:stCondLst>
                                  <p:childTnLst>
                                    <p:animEffect transition="out" filter="wipe(right)">
                                      <p:cBhvr>
                                        <p:cTn id="6" dur="90000"/>
                                        <p:tgtEl>
                                          <p:spTgt spid="5"/>
                                        </p:tgtEl>
                                      </p:cBhvr>
                                    </p:animEffect>
                                    <p:set>
                                      <p:cBhvr>
                                        <p:cTn id="7" dur="1" fill="hold">
                                          <p:stCondLst>
                                            <p:cond delay="89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Овал 10"/>
          <p:cNvSpPr/>
          <p:nvPr/>
        </p:nvSpPr>
        <p:spPr>
          <a:xfrm>
            <a:off x="2699792" y="2488637"/>
            <a:ext cx="3024336" cy="2880320"/>
          </a:xfrm>
          <a:prstGeom prst="ellipse">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0" b="1" dirty="0">
                <a:solidFill>
                  <a:srgbClr val="003366"/>
                </a:solidFill>
              </a:rPr>
              <a:t>00</a:t>
            </a:r>
            <a:endParaRPr lang="en-GB" sz="15000" b="1" dirty="0">
              <a:solidFill>
                <a:srgbClr val="003366"/>
              </a:solidFill>
            </a:endParaRPr>
          </a:p>
        </p:txBody>
      </p:sp>
      <p:sp>
        <p:nvSpPr>
          <p:cNvPr id="4" name="Овал 3"/>
          <p:cNvSpPr/>
          <p:nvPr/>
        </p:nvSpPr>
        <p:spPr>
          <a:xfrm>
            <a:off x="2699792" y="2492896"/>
            <a:ext cx="3024336" cy="2880320"/>
          </a:xfrm>
          <a:prstGeom prst="ellipse">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0" b="1" dirty="0">
                <a:solidFill>
                  <a:srgbClr val="003366"/>
                </a:solidFill>
              </a:rPr>
              <a:t>01</a:t>
            </a:r>
            <a:endParaRPr lang="en-GB" sz="15000" b="1" dirty="0">
              <a:solidFill>
                <a:srgbClr val="003366"/>
              </a:solidFill>
            </a:endParaRPr>
          </a:p>
        </p:txBody>
      </p:sp>
      <p:sp>
        <p:nvSpPr>
          <p:cNvPr id="7" name="Овал 6"/>
          <p:cNvSpPr/>
          <p:nvPr/>
        </p:nvSpPr>
        <p:spPr>
          <a:xfrm>
            <a:off x="2699792" y="2492896"/>
            <a:ext cx="3024336" cy="2880320"/>
          </a:xfrm>
          <a:prstGeom prst="ellipse">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0" b="1" dirty="0">
                <a:solidFill>
                  <a:srgbClr val="003366"/>
                </a:solidFill>
              </a:rPr>
              <a:t>02</a:t>
            </a:r>
            <a:endParaRPr lang="en-GB" sz="15000" b="1" dirty="0">
              <a:solidFill>
                <a:srgbClr val="003366"/>
              </a:solidFill>
            </a:endParaRPr>
          </a:p>
        </p:txBody>
      </p:sp>
      <p:sp>
        <p:nvSpPr>
          <p:cNvPr id="8" name="Овал 7"/>
          <p:cNvSpPr/>
          <p:nvPr/>
        </p:nvSpPr>
        <p:spPr>
          <a:xfrm>
            <a:off x="2699792" y="2492896"/>
            <a:ext cx="3024336" cy="2880320"/>
          </a:xfrm>
          <a:prstGeom prst="ellipse">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0" b="1" dirty="0">
                <a:solidFill>
                  <a:srgbClr val="003366"/>
                </a:solidFill>
              </a:rPr>
              <a:t>03</a:t>
            </a:r>
            <a:endParaRPr lang="en-GB" sz="15000" b="1" dirty="0">
              <a:solidFill>
                <a:srgbClr val="003366"/>
              </a:solidFill>
            </a:endParaRPr>
          </a:p>
        </p:txBody>
      </p:sp>
      <p:sp>
        <p:nvSpPr>
          <p:cNvPr id="9" name="Овал 8"/>
          <p:cNvSpPr/>
          <p:nvPr/>
        </p:nvSpPr>
        <p:spPr>
          <a:xfrm>
            <a:off x="2699792" y="2492896"/>
            <a:ext cx="3024336" cy="2880320"/>
          </a:xfrm>
          <a:prstGeom prst="ellipse">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0" b="1" dirty="0">
                <a:solidFill>
                  <a:srgbClr val="003366"/>
                </a:solidFill>
              </a:rPr>
              <a:t>04</a:t>
            </a:r>
            <a:endParaRPr lang="en-GB" sz="15000" b="1" dirty="0">
              <a:solidFill>
                <a:srgbClr val="003366"/>
              </a:solidFill>
            </a:endParaRPr>
          </a:p>
        </p:txBody>
      </p:sp>
      <p:sp>
        <p:nvSpPr>
          <p:cNvPr id="10" name="Овал 9"/>
          <p:cNvSpPr/>
          <p:nvPr/>
        </p:nvSpPr>
        <p:spPr>
          <a:xfrm>
            <a:off x="2699792" y="2492896"/>
            <a:ext cx="3024336" cy="2880320"/>
          </a:xfrm>
          <a:prstGeom prst="ellipse">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0" b="1" dirty="0">
                <a:solidFill>
                  <a:srgbClr val="003366"/>
                </a:solidFill>
              </a:rPr>
              <a:t>05</a:t>
            </a:r>
            <a:endParaRPr lang="en-GB" sz="15000" b="1" dirty="0">
              <a:solidFill>
                <a:srgbClr val="003366"/>
              </a:solidFill>
            </a:endParaRPr>
          </a:p>
        </p:txBody>
      </p:sp>
      <p:sp>
        <p:nvSpPr>
          <p:cNvPr id="6" name="Заголовок 1"/>
          <p:cNvSpPr txBox="1">
            <a:spLocks/>
          </p:cNvSpPr>
          <p:nvPr/>
        </p:nvSpPr>
        <p:spPr>
          <a:xfrm>
            <a:off x="251520" y="548681"/>
            <a:ext cx="7920880" cy="5760639"/>
          </a:xfrm>
          <a:prstGeom prst="rect">
            <a:avLst/>
          </a:prstGeom>
        </p:spPr>
        <p:txBody>
          <a:bodyPr vert="horz" lIns="91440" tIns="45720" rIns="91440" bIns="45720" rtlCol="0" anchor="ctr">
            <a:noAutofit/>
            <a:scene3d>
              <a:camera prst="orthographicFront"/>
              <a:lightRig rig="glow" dir="tl">
                <a:rot lat="0" lon="0" rev="5400000"/>
              </a:lightRig>
            </a:scene3d>
            <a:sp3d contourW="12700">
              <a:bevelT w="25400" h="25400"/>
              <a:contourClr>
                <a:schemeClr val="accent6">
                  <a:shade val="73000"/>
                </a:schemeClr>
              </a:contourClr>
            </a:sp3d>
          </a:bodyPr>
          <a:lst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a:lstStyle>
          <a:p>
            <a:pPr algn="ctr"/>
            <a:r>
              <a:rPr lang="en-GB" sz="6000" b="1" spc="0" dirty="0">
                <a:ln w="11430">
                  <a:solidFill>
                    <a:srgbClr val="003366"/>
                  </a:solidFill>
                </a:ln>
                <a:solidFill>
                  <a:srgbClr val="003366"/>
                </a:solidFill>
                <a:effectLst>
                  <a:outerShdw blurRad="80000" dist="40000" dir="5040000" algn="tl">
                    <a:srgbClr val="000000">
                      <a:alpha val="30000"/>
                    </a:srgbClr>
                  </a:outerShdw>
                </a:effectLst>
                <a:latin typeface="Calibri"/>
              </a:rPr>
              <a:t>Be ready for the </a:t>
            </a:r>
            <a:r>
              <a:rPr lang="en-GB" sz="6000" b="1" spc="0" dirty="0" smtClean="0">
                <a:ln w="11430">
                  <a:solidFill>
                    <a:srgbClr val="003366"/>
                  </a:solidFill>
                </a:ln>
                <a:solidFill>
                  <a:srgbClr val="003366"/>
                </a:solidFill>
                <a:effectLst>
                  <a:outerShdw blurRad="80000" dist="40000" dir="5040000" algn="tl">
                    <a:srgbClr val="000000">
                      <a:alpha val="30000"/>
                    </a:srgbClr>
                  </a:outerShdw>
                </a:effectLst>
                <a:latin typeface="Calibri"/>
              </a:rPr>
              <a:t>next t</a:t>
            </a:r>
            <a:r>
              <a:rPr lang="en-US" sz="6000" b="1" spc="0" dirty="0" smtClean="0">
                <a:ln w="11430">
                  <a:solidFill>
                    <a:srgbClr val="003366"/>
                  </a:solidFill>
                </a:ln>
                <a:solidFill>
                  <a:srgbClr val="003366"/>
                </a:solidFill>
                <a:effectLst>
                  <a:outerShdw blurRad="80000" dist="40000" dir="5040000" algn="tl">
                    <a:srgbClr val="000000">
                      <a:alpha val="30000"/>
                    </a:srgbClr>
                  </a:outerShdw>
                </a:effectLst>
                <a:latin typeface="Calibri"/>
              </a:rPr>
              <a:t>ask</a:t>
            </a:r>
            <a:endParaRPr lang="en-GB" sz="6000" b="1" spc="0" dirty="0" smtClean="0">
              <a:ln w="11430">
                <a:solidFill>
                  <a:srgbClr val="003366"/>
                </a:solidFill>
              </a:ln>
              <a:solidFill>
                <a:srgbClr val="003366"/>
              </a:solidFill>
              <a:effectLst>
                <a:outerShdw blurRad="80000" dist="40000" dir="5040000" algn="tl">
                  <a:srgbClr val="000000">
                    <a:alpha val="30000"/>
                  </a:srgbClr>
                </a:outerShdw>
              </a:effectLst>
              <a:latin typeface="Calibri"/>
            </a:endParaRPr>
          </a:p>
          <a:p>
            <a:pPr algn="ctr"/>
            <a:endParaRPr lang="en-US" b="1" spc="0" dirty="0">
              <a:ln w="11430">
                <a:solidFill>
                  <a:srgbClr val="003366"/>
                </a:solidFill>
              </a:ln>
              <a:solidFill>
                <a:srgbClr val="003366"/>
              </a:solidFill>
              <a:effectLst>
                <a:outerShdw blurRad="80000" dist="40000" dir="5040000" algn="tl">
                  <a:srgbClr val="000000">
                    <a:alpha val="30000"/>
                  </a:srgbClr>
                </a:outerShdw>
              </a:effectLst>
              <a:latin typeface="Calibri"/>
            </a:endParaRPr>
          </a:p>
          <a:p>
            <a:pPr algn="ctr"/>
            <a:endParaRPr lang="en-US" b="1" spc="0" dirty="0" smtClean="0">
              <a:ln w="11430">
                <a:solidFill>
                  <a:srgbClr val="003366"/>
                </a:solidFill>
              </a:ln>
              <a:solidFill>
                <a:srgbClr val="003366"/>
              </a:solidFill>
              <a:effectLst>
                <a:outerShdw blurRad="80000" dist="40000" dir="5040000" algn="tl">
                  <a:srgbClr val="000000">
                    <a:alpha val="30000"/>
                  </a:srgbClr>
                </a:outerShdw>
              </a:effectLst>
              <a:latin typeface="Calibri"/>
            </a:endParaRPr>
          </a:p>
          <a:p>
            <a:pPr algn="ctr"/>
            <a:endParaRPr lang="en-US" b="1" spc="0" dirty="0">
              <a:ln w="11430">
                <a:solidFill>
                  <a:srgbClr val="003366"/>
                </a:solidFill>
              </a:ln>
              <a:solidFill>
                <a:srgbClr val="003366"/>
              </a:solidFill>
              <a:effectLst>
                <a:outerShdw blurRad="80000" dist="40000" dir="5040000" algn="tl">
                  <a:srgbClr val="000000">
                    <a:alpha val="30000"/>
                  </a:srgbClr>
                </a:outerShdw>
              </a:effectLst>
              <a:latin typeface="Calibri"/>
            </a:endParaRPr>
          </a:p>
          <a:p>
            <a:pPr algn="ctr"/>
            <a:endParaRPr lang="en-US" b="1" spc="0" dirty="0" smtClean="0">
              <a:ln w="11430">
                <a:solidFill>
                  <a:srgbClr val="003366"/>
                </a:solidFill>
              </a:ln>
              <a:solidFill>
                <a:srgbClr val="003366"/>
              </a:solidFill>
              <a:effectLst>
                <a:outerShdw blurRad="80000" dist="40000" dir="5040000" algn="tl">
                  <a:srgbClr val="000000">
                    <a:alpha val="30000"/>
                  </a:srgbClr>
                </a:outerShdw>
              </a:effectLst>
              <a:latin typeface="Calibri"/>
            </a:endParaRPr>
          </a:p>
          <a:p>
            <a:pPr algn="ctr"/>
            <a:r>
              <a:rPr lang="en-GB" sz="6000" b="1" spc="0" dirty="0" smtClean="0">
                <a:ln w="11430">
                  <a:solidFill>
                    <a:srgbClr val="003366"/>
                  </a:solidFill>
                </a:ln>
                <a:solidFill>
                  <a:srgbClr val="003366"/>
                </a:solidFill>
                <a:effectLst>
                  <a:outerShdw blurRad="80000" dist="40000" dir="5040000" algn="tl">
                    <a:srgbClr val="000000">
                      <a:alpha val="30000"/>
                    </a:srgbClr>
                  </a:outerShdw>
                </a:effectLst>
                <a:latin typeface="Calibri"/>
              </a:rPr>
              <a:t>seconds</a:t>
            </a:r>
            <a:r>
              <a:rPr lang="en-GB" b="1" spc="0" dirty="0" smtClean="0">
                <a:ln w="11430">
                  <a:solidFill>
                    <a:srgbClr val="003366"/>
                  </a:solidFill>
                </a:ln>
                <a:solidFill>
                  <a:srgbClr val="003366"/>
                </a:solidFill>
                <a:effectLst>
                  <a:outerShdw blurRad="80000" dist="40000" dir="5040000" algn="tl">
                    <a:srgbClr val="000000">
                      <a:alpha val="30000"/>
                    </a:srgbClr>
                  </a:outerShdw>
                </a:effectLst>
                <a:latin typeface="Calibri"/>
              </a:rPr>
              <a:t> </a:t>
            </a:r>
            <a:endParaRPr lang="en-GB" b="1" spc="0" dirty="0">
              <a:ln w="11430">
                <a:solidFill>
                  <a:srgbClr val="003366"/>
                </a:solidFill>
              </a:ln>
              <a:solidFill>
                <a:srgbClr val="003366"/>
              </a:solidFill>
              <a:effectLst>
                <a:outerShdw blurRad="80000" dist="40000" dir="5040000" algn="tl">
                  <a:srgbClr val="000000">
                    <a:alpha val="30000"/>
                  </a:srgbClr>
                </a:outerShdw>
              </a:effectLst>
              <a:latin typeface="Calibri"/>
            </a:endParaRPr>
          </a:p>
        </p:txBody>
      </p:sp>
    </p:spTree>
    <p:extLst>
      <p:ext uri="{BB962C8B-B14F-4D97-AF65-F5344CB8AC3E}">
        <p14:creationId xmlns:p14="http://schemas.microsoft.com/office/powerpoint/2010/main" val="450310342"/>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500"/>
                                  </p:stCondLst>
                                  <p:childTnLst>
                                    <p:set>
                                      <p:cBhvr>
                                        <p:cTn id="6" dur="1" fill="hold">
                                          <p:stCondLst>
                                            <p:cond delay="0"/>
                                          </p:stCondLst>
                                        </p:cTn>
                                        <p:tgtEl>
                                          <p:spTgt spid="10"/>
                                        </p:tgtEl>
                                        <p:attrNameLst>
                                          <p:attrName>style.visibility</p:attrName>
                                        </p:attrNameLst>
                                      </p:cBhvr>
                                      <p:to>
                                        <p:strVal val="hidden"/>
                                      </p:to>
                                    </p:set>
                                  </p:childTnLst>
                                </p:cTn>
                              </p:par>
                            </p:childTnLst>
                          </p:cTn>
                        </p:par>
                        <p:par>
                          <p:cTn id="7" fill="hold">
                            <p:stCondLst>
                              <p:cond delay="500"/>
                            </p:stCondLst>
                            <p:childTnLst>
                              <p:par>
                                <p:cTn id="8" presetID="1" presetClass="exit" presetSubtype="0" fill="hold" grpId="0" nodeType="afterEffect">
                                  <p:stCondLst>
                                    <p:cond delay="500"/>
                                  </p:stCondLst>
                                  <p:childTnLst>
                                    <p:set>
                                      <p:cBhvr>
                                        <p:cTn id="9" dur="1" fill="hold">
                                          <p:stCondLst>
                                            <p:cond delay="0"/>
                                          </p:stCondLst>
                                        </p:cTn>
                                        <p:tgtEl>
                                          <p:spTgt spid="9"/>
                                        </p:tgtEl>
                                        <p:attrNameLst>
                                          <p:attrName>style.visibility</p:attrName>
                                        </p:attrNameLst>
                                      </p:cBhvr>
                                      <p:to>
                                        <p:strVal val="hidden"/>
                                      </p:to>
                                    </p:set>
                                  </p:childTnLst>
                                </p:cTn>
                              </p:par>
                            </p:childTnLst>
                          </p:cTn>
                        </p:par>
                        <p:par>
                          <p:cTn id="10" fill="hold">
                            <p:stCondLst>
                              <p:cond delay="1000"/>
                            </p:stCondLst>
                            <p:childTnLst>
                              <p:par>
                                <p:cTn id="11" presetID="1" presetClass="exit" presetSubtype="0" fill="hold" grpId="0" nodeType="afterEffect">
                                  <p:stCondLst>
                                    <p:cond delay="500"/>
                                  </p:stCondLst>
                                  <p:childTnLst>
                                    <p:set>
                                      <p:cBhvr>
                                        <p:cTn id="12" dur="1" fill="hold">
                                          <p:stCondLst>
                                            <p:cond delay="0"/>
                                          </p:stCondLst>
                                        </p:cTn>
                                        <p:tgtEl>
                                          <p:spTgt spid="8"/>
                                        </p:tgtEl>
                                        <p:attrNameLst>
                                          <p:attrName>style.visibility</p:attrName>
                                        </p:attrNameLst>
                                      </p:cBhvr>
                                      <p:to>
                                        <p:strVal val="hidden"/>
                                      </p:to>
                                    </p:set>
                                  </p:childTnLst>
                                </p:cTn>
                              </p:par>
                            </p:childTnLst>
                          </p:cTn>
                        </p:par>
                        <p:par>
                          <p:cTn id="13" fill="hold">
                            <p:stCondLst>
                              <p:cond delay="1500"/>
                            </p:stCondLst>
                            <p:childTnLst>
                              <p:par>
                                <p:cTn id="14" presetID="1" presetClass="exit" presetSubtype="0" fill="hold" grpId="0" nodeType="afterEffect">
                                  <p:stCondLst>
                                    <p:cond delay="500"/>
                                  </p:stCondLst>
                                  <p:childTnLst>
                                    <p:set>
                                      <p:cBhvr>
                                        <p:cTn id="15" dur="1" fill="hold">
                                          <p:stCondLst>
                                            <p:cond delay="0"/>
                                          </p:stCondLst>
                                        </p:cTn>
                                        <p:tgtEl>
                                          <p:spTgt spid="7"/>
                                        </p:tgtEl>
                                        <p:attrNameLst>
                                          <p:attrName>style.visibility</p:attrName>
                                        </p:attrNameLst>
                                      </p:cBhvr>
                                      <p:to>
                                        <p:strVal val="hidden"/>
                                      </p:to>
                                    </p:set>
                                  </p:childTnLst>
                                </p:cTn>
                              </p:par>
                            </p:childTnLst>
                          </p:cTn>
                        </p:par>
                        <p:par>
                          <p:cTn id="16" fill="hold">
                            <p:stCondLst>
                              <p:cond delay="2000"/>
                            </p:stCondLst>
                            <p:childTnLst>
                              <p:par>
                                <p:cTn id="17" presetID="1" presetClass="exit" presetSubtype="0" fill="hold" grpId="0" nodeType="afterEffect">
                                  <p:stCondLst>
                                    <p:cond delay="500"/>
                                  </p:stCondLst>
                                  <p:childTnLst>
                                    <p:set>
                                      <p:cBhvr>
                                        <p:cTn id="18"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animBg="1"/>
      <p:bldP spid="9" grpId="0" animBg="1"/>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231236" y="512676"/>
            <a:ext cx="7920880" cy="18002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cxnSp>
        <p:nvCxnSpPr>
          <p:cNvPr id="4" name="Прямая соединительная линия 3"/>
          <p:cNvCxnSpPr/>
          <p:nvPr/>
        </p:nvCxnSpPr>
        <p:spPr>
          <a:xfrm>
            <a:off x="231236" y="717079"/>
            <a:ext cx="7920880" cy="0"/>
          </a:xfrm>
          <a:prstGeom prst="line">
            <a:avLst/>
          </a:prstGeom>
          <a:ln w="38100">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sp>
        <p:nvSpPr>
          <p:cNvPr id="6" name="Заголовок 1"/>
          <p:cNvSpPr>
            <a:spLocks noGrp="1"/>
          </p:cNvSpPr>
          <p:nvPr>
            <p:ph type="title"/>
          </p:nvPr>
        </p:nvSpPr>
        <p:spPr>
          <a:xfrm>
            <a:off x="231236" y="-1"/>
            <a:ext cx="7920880" cy="496633"/>
          </a:xfrm>
        </p:spPr>
        <p:txBody>
          <a:bodyPr/>
          <a:lstStyle/>
          <a:p>
            <a:pPr algn="just"/>
            <a:r>
              <a:rPr lang="en-GB" sz="2500" b="1" i="1" dirty="0" smtClean="0">
                <a:latin typeface="+mn-lt"/>
              </a:rPr>
              <a:t>Preparation 1.5 min</a:t>
            </a:r>
            <a:endParaRPr lang="en-GB" sz="2500" b="1" i="1" dirty="0">
              <a:latin typeface="+mn-lt"/>
            </a:endParaRPr>
          </a:p>
        </p:txBody>
      </p:sp>
      <p:sp>
        <p:nvSpPr>
          <p:cNvPr id="7" name="Заголовок 1"/>
          <p:cNvSpPr txBox="1">
            <a:spLocks/>
          </p:cNvSpPr>
          <p:nvPr/>
        </p:nvSpPr>
        <p:spPr>
          <a:xfrm>
            <a:off x="243440" y="730595"/>
            <a:ext cx="7920880" cy="496633"/>
          </a:xfrm>
          <a:prstGeom prst="rect">
            <a:avLst/>
          </a:prstGeom>
        </p:spPr>
        <p:txBody>
          <a:bodyPr vert="horz" lIns="91440" tIns="45720" rIns="91440" bIns="45720" rtlCol="0" anchor="ctr">
            <a:noAutofit/>
          </a:bodyPr>
          <a:lst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a:lstStyle>
          <a:p>
            <a:pPr algn="just"/>
            <a:r>
              <a:rPr lang="en-GB" sz="2500" b="1" i="1" dirty="0" smtClean="0">
                <a:latin typeface="+mn-lt"/>
              </a:rPr>
              <a:t>Task 2. Study the advertisement.</a:t>
            </a:r>
            <a:endParaRPr lang="en-GB" sz="2500" b="1" i="1" dirty="0">
              <a:latin typeface="+mn-lt"/>
            </a:endParaRPr>
          </a:p>
        </p:txBody>
      </p:sp>
      <p:sp>
        <p:nvSpPr>
          <p:cNvPr id="8" name="Прямоугольник 7"/>
          <p:cNvSpPr/>
          <p:nvPr/>
        </p:nvSpPr>
        <p:spPr>
          <a:xfrm>
            <a:off x="243440" y="1227228"/>
            <a:ext cx="7920880" cy="5093702"/>
          </a:xfrm>
          <a:prstGeom prst="rect">
            <a:avLst/>
          </a:prstGeom>
        </p:spPr>
        <p:txBody>
          <a:bodyPr wrap="square">
            <a:spAutoFit/>
          </a:bodyPr>
          <a:lstStyle/>
          <a:p>
            <a:pPr algn="just"/>
            <a:r>
              <a:rPr lang="en-US" sz="2500" b="1" i="1" dirty="0" smtClean="0">
                <a:solidFill>
                  <a:schemeClr val="tx2"/>
                </a:solidFill>
              </a:rPr>
              <a:t>You are considering visiting an aquarium and now you’d like to get more information. In 1.5 minutes you are to ask four direct questions to find out about the following:</a:t>
            </a:r>
          </a:p>
          <a:p>
            <a:pPr algn="just"/>
            <a:endParaRPr lang="en-US" sz="2500" b="1" i="1" dirty="0" smtClean="0">
              <a:solidFill>
                <a:schemeClr val="tx2"/>
              </a:solidFill>
            </a:endParaRPr>
          </a:p>
          <a:p>
            <a:pPr marL="342900" indent="-342900">
              <a:buFont typeface="Arial" pitchFamily="34" charset="0"/>
              <a:buChar char="•"/>
            </a:pPr>
            <a:r>
              <a:rPr lang="en-US" sz="2500" dirty="0" smtClean="0">
                <a:solidFill>
                  <a:schemeClr val="tx2"/>
                </a:solidFill>
              </a:rPr>
              <a:t>location</a:t>
            </a:r>
            <a:endParaRPr lang="en-US" sz="2500" dirty="0">
              <a:solidFill>
                <a:schemeClr val="tx2"/>
              </a:solidFill>
            </a:endParaRPr>
          </a:p>
          <a:p>
            <a:pPr marL="342900" indent="-342900">
              <a:buFont typeface="Arial" pitchFamily="34" charset="0"/>
              <a:buChar char="•"/>
            </a:pPr>
            <a:r>
              <a:rPr lang="en-US" sz="2500" dirty="0">
                <a:solidFill>
                  <a:schemeClr val="tx2"/>
                </a:solidFill>
              </a:rPr>
              <a:t>ticket price</a:t>
            </a:r>
          </a:p>
          <a:p>
            <a:pPr marL="342900" indent="-342900">
              <a:buFont typeface="Arial" pitchFamily="34" charset="0"/>
              <a:buChar char="•"/>
            </a:pPr>
            <a:r>
              <a:rPr lang="en-US" sz="2500" dirty="0">
                <a:solidFill>
                  <a:schemeClr val="tx2"/>
                </a:solidFill>
              </a:rPr>
              <a:t>taking pictures</a:t>
            </a:r>
          </a:p>
          <a:p>
            <a:pPr marL="342900" indent="-342900">
              <a:buFont typeface="Arial" pitchFamily="34" charset="0"/>
              <a:buChar char="•"/>
            </a:pPr>
            <a:r>
              <a:rPr lang="en-US" sz="2500" dirty="0" smtClean="0">
                <a:solidFill>
                  <a:schemeClr val="tx2"/>
                </a:solidFill>
              </a:rPr>
              <a:t>souvenir shop</a:t>
            </a:r>
            <a:endParaRPr lang="en-US" sz="2500" dirty="0">
              <a:solidFill>
                <a:schemeClr val="tx2"/>
              </a:solidFill>
            </a:endParaRPr>
          </a:p>
          <a:p>
            <a:pPr algn="just"/>
            <a:endParaRPr lang="en-US" sz="2500" b="1" i="1" dirty="0" smtClean="0">
              <a:solidFill>
                <a:schemeClr val="tx2"/>
              </a:solidFill>
            </a:endParaRPr>
          </a:p>
          <a:p>
            <a:pPr algn="just"/>
            <a:endParaRPr lang="en-US" sz="2500" b="1" i="1" dirty="0">
              <a:solidFill>
                <a:schemeClr val="tx2"/>
              </a:solidFill>
            </a:endParaRPr>
          </a:p>
          <a:p>
            <a:pPr algn="just"/>
            <a:endParaRPr lang="en-US" sz="2500" b="1" i="1" dirty="0" smtClean="0">
              <a:solidFill>
                <a:schemeClr val="tx2"/>
              </a:solidFill>
            </a:endParaRPr>
          </a:p>
          <a:p>
            <a:pPr algn="just"/>
            <a:endParaRPr lang="en-US" sz="2500" b="1" i="1" dirty="0" smtClean="0">
              <a:solidFill>
                <a:schemeClr val="tx2"/>
              </a:solidFill>
            </a:endParaRPr>
          </a:p>
          <a:p>
            <a:pPr algn="just"/>
            <a:r>
              <a:rPr lang="en-US" sz="2500" b="1" i="1" dirty="0" smtClean="0">
                <a:solidFill>
                  <a:schemeClr val="tx2"/>
                </a:solidFill>
              </a:rPr>
              <a:t>You have 20 seconds to ask each question.</a:t>
            </a:r>
            <a:endParaRPr lang="ru-RU" sz="2500" b="1" i="1" dirty="0">
              <a:solidFill>
                <a:schemeClr val="tx2"/>
              </a:solidFill>
            </a:endParaRPr>
          </a:p>
        </p:txBody>
      </p:sp>
      <p:pic>
        <p:nvPicPr>
          <p:cNvPr id="2054" name="Picture 6" descr="https://let.ucoz.ru/speaking-exam/questions/risunok13.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84916" y="2852936"/>
            <a:ext cx="4267200" cy="2552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4264083"/>
      </p:ext>
    </p:extLst>
  </p:cSld>
  <p:clrMapOvr>
    <a:masterClrMapping/>
  </p:clrMapOvr>
  <mc:AlternateContent xmlns:mc="http://schemas.openxmlformats.org/markup-compatibility/2006" xmlns:p14="http://schemas.microsoft.com/office/powerpoint/2010/main">
    <mc:Choice Requires="p14">
      <p:transition spd="slow" p14:dur="2000" advClick="0" advTm="90000"/>
    </mc:Choice>
    <mc:Fallback xmlns="">
      <p:transition spd="slow" advClick="0" advTm="9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xit" presetSubtype="2" fill="hold" grpId="0" nodeType="withEffect">
                                  <p:stCondLst>
                                    <p:cond delay="0"/>
                                  </p:stCondLst>
                                  <p:childTnLst>
                                    <p:animEffect transition="out" filter="wipe(right)">
                                      <p:cBhvr>
                                        <p:cTn id="6" dur="90000"/>
                                        <p:tgtEl>
                                          <p:spTgt spid="5"/>
                                        </p:tgtEl>
                                      </p:cBhvr>
                                    </p:animEffect>
                                    <p:set>
                                      <p:cBhvr>
                                        <p:cTn id="7" dur="1" fill="hold">
                                          <p:stCondLst>
                                            <p:cond delay="89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Овал 10"/>
          <p:cNvSpPr/>
          <p:nvPr/>
        </p:nvSpPr>
        <p:spPr>
          <a:xfrm>
            <a:off x="2699792" y="2488637"/>
            <a:ext cx="3024336" cy="2880320"/>
          </a:xfrm>
          <a:prstGeom prst="ellipse">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0" b="1" dirty="0">
                <a:solidFill>
                  <a:srgbClr val="003366"/>
                </a:solidFill>
              </a:rPr>
              <a:t>00</a:t>
            </a:r>
            <a:endParaRPr lang="en-GB" sz="15000" b="1" dirty="0">
              <a:solidFill>
                <a:srgbClr val="003366"/>
              </a:solidFill>
            </a:endParaRPr>
          </a:p>
        </p:txBody>
      </p:sp>
      <p:sp>
        <p:nvSpPr>
          <p:cNvPr id="4" name="Овал 3"/>
          <p:cNvSpPr/>
          <p:nvPr/>
        </p:nvSpPr>
        <p:spPr>
          <a:xfrm>
            <a:off x="2699792" y="2492896"/>
            <a:ext cx="3024336" cy="2880320"/>
          </a:xfrm>
          <a:prstGeom prst="ellipse">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0" b="1" dirty="0">
                <a:solidFill>
                  <a:srgbClr val="003366"/>
                </a:solidFill>
              </a:rPr>
              <a:t>01</a:t>
            </a:r>
            <a:endParaRPr lang="en-GB" sz="15000" b="1" dirty="0">
              <a:solidFill>
                <a:srgbClr val="003366"/>
              </a:solidFill>
            </a:endParaRPr>
          </a:p>
        </p:txBody>
      </p:sp>
      <p:sp>
        <p:nvSpPr>
          <p:cNvPr id="7" name="Овал 6"/>
          <p:cNvSpPr/>
          <p:nvPr/>
        </p:nvSpPr>
        <p:spPr>
          <a:xfrm>
            <a:off x="2699792" y="2492896"/>
            <a:ext cx="3024336" cy="2880320"/>
          </a:xfrm>
          <a:prstGeom prst="ellipse">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0" b="1" dirty="0">
                <a:solidFill>
                  <a:srgbClr val="003366"/>
                </a:solidFill>
              </a:rPr>
              <a:t>02</a:t>
            </a:r>
            <a:endParaRPr lang="en-GB" sz="15000" b="1" dirty="0">
              <a:solidFill>
                <a:srgbClr val="003366"/>
              </a:solidFill>
            </a:endParaRPr>
          </a:p>
        </p:txBody>
      </p:sp>
      <p:sp>
        <p:nvSpPr>
          <p:cNvPr id="8" name="Овал 7"/>
          <p:cNvSpPr/>
          <p:nvPr/>
        </p:nvSpPr>
        <p:spPr>
          <a:xfrm>
            <a:off x="2699792" y="2492896"/>
            <a:ext cx="3024336" cy="2880320"/>
          </a:xfrm>
          <a:prstGeom prst="ellipse">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0" b="1" dirty="0">
                <a:solidFill>
                  <a:srgbClr val="003366"/>
                </a:solidFill>
              </a:rPr>
              <a:t>03</a:t>
            </a:r>
            <a:endParaRPr lang="en-GB" sz="15000" b="1" dirty="0">
              <a:solidFill>
                <a:srgbClr val="003366"/>
              </a:solidFill>
            </a:endParaRPr>
          </a:p>
        </p:txBody>
      </p:sp>
      <p:sp>
        <p:nvSpPr>
          <p:cNvPr id="9" name="Овал 8"/>
          <p:cNvSpPr/>
          <p:nvPr/>
        </p:nvSpPr>
        <p:spPr>
          <a:xfrm>
            <a:off x="2699792" y="2492896"/>
            <a:ext cx="3024336" cy="2880320"/>
          </a:xfrm>
          <a:prstGeom prst="ellipse">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0" b="1" dirty="0">
                <a:solidFill>
                  <a:srgbClr val="003366"/>
                </a:solidFill>
              </a:rPr>
              <a:t>04</a:t>
            </a:r>
            <a:endParaRPr lang="en-GB" sz="15000" b="1" dirty="0">
              <a:solidFill>
                <a:srgbClr val="003366"/>
              </a:solidFill>
            </a:endParaRPr>
          </a:p>
        </p:txBody>
      </p:sp>
      <p:sp>
        <p:nvSpPr>
          <p:cNvPr id="10" name="Овал 9"/>
          <p:cNvSpPr/>
          <p:nvPr/>
        </p:nvSpPr>
        <p:spPr>
          <a:xfrm>
            <a:off x="2699792" y="2492896"/>
            <a:ext cx="3024336" cy="2880320"/>
          </a:xfrm>
          <a:prstGeom prst="ellipse">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0" b="1" dirty="0">
                <a:solidFill>
                  <a:srgbClr val="003366"/>
                </a:solidFill>
              </a:rPr>
              <a:t>05</a:t>
            </a:r>
            <a:endParaRPr lang="en-GB" sz="15000" b="1" dirty="0">
              <a:solidFill>
                <a:srgbClr val="003366"/>
              </a:solidFill>
            </a:endParaRPr>
          </a:p>
        </p:txBody>
      </p:sp>
      <p:sp>
        <p:nvSpPr>
          <p:cNvPr id="6" name="Заголовок 1"/>
          <p:cNvSpPr txBox="1">
            <a:spLocks/>
          </p:cNvSpPr>
          <p:nvPr/>
        </p:nvSpPr>
        <p:spPr>
          <a:xfrm>
            <a:off x="251520" y="548681"/>
            <a:ext cx="7920880" cy="5760639"/>
          </a:xfrm>
          <a:prstGeom prst="rect">
            <a:avLst/>
          </a:prstGeom>
        </p:spPr>
        <p:txBody>
          <a:bodyPr vert="horz" lIns="91440" tIns="45720" rIns="91440" bIns="45720" rtlCol="0" anchor="ctr">
            <a:noAutofit/>
            <a:scene3d>
              <a:camera prst="orthographicFront"/>
              <a:lightRig rig="glow" dir="tl">
                <a:rot lat="0" lon="0" rev="5400000"/>
              </a:lightRig>
            </a:scene3d>
            <a:sp3d contourW="12700">
              <a:bevelT w="25400" h="25400"/>
              <a:contourClr>
                <a:schemeClr val="accent6">
                  <a:shade val="73000"/>
                </a:schemeClr>
              </a:contourClr>
            </a:sp3d>
          </a:bodyPr>
          <a:lst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a:lstStyle>
          <a:p>
            <a:pPr algn="ctr"/>
            <a:r>
              <a:rPr lang="en-GB" sz="6000" b="1" spc="0" dirty="0">
                <a:ln w="11430">
                  <a:solidFill>
                    <a:srgbClr val="003366"/>
                  </a:solidFill>
                </a:ln>
                <a:solidFill>
                  <a:srgbClr val="003366"/>
                </a:solidFill>
                <a:effectLst>
                  <a:outerShdw blurRad="80000" dist="40000" dir="5040000" algn="tl">
                    <a:srgbClr val="000000">
                      <a:alpha val="30000"/>
                    </a:srgbClr>
                  </a:outerShdw>
                </a:effectLst>
                <a:latin typeface="Calibri"/>
              </a:rPr>
              <a:t>Be ready for the </a:t>
            </a:r>
            <a:r>
              <a:rPr lang="en-US" sz="6000" b="1" spc="0" dirty="0" smtClean="0">
                <a:ln w="11430">
                  <a:solidFill>
                    <a:srgbClr val="003366"/>
                  </a:solidFill>
                </a:ln>
                <a:solidFill>
                  <a:srgbClr val="003366"/>
                </a:solidFill>
                <a:effectLst>
                  <a:outerShdw blurRad="80000" dist="40000" dir="5040000" algn="tl">
                    <a:srgbClr val="000000">
                      <a:alpha val="30000"/>
                    </a:srgbClr>
                  </a:outerShdw>
                </a:effectLst>
                <a:latin typeface="Calibri"/>
              </a:rPr>
              <a:t>answer</a:t>
            </a:r>
            <a:endParaRPr lang="en-GB" sz="6000" b="1" spc="0" dirty="0" smtClean="0">
              <a:ln w="11430">
                <a:solidFill>
                  <a:srgbClr val="003366"/>
                </a:solidFill>
              </a:ln>
              <a:solidFill>
                <a:srgbClr val="003366"/>
              </a:solidFill>
              <a:effectLst>
                <a:outerShdw blurRad="80000" dist="40000" dir="5040000" algn="tl">
                  <a:srgbClr val="000000">
                    <a:alpha val="30000"/>
                  </a:srgbClr>
                </a:outerShdw>
              </a:effectLst>
              <a:latin typeface="Calibri"/>
            </a:endParaRPr>
          </a:p>
          <a:p>
            <a:pPr algn="ctr"/>
            <a:endParaRPr lang="en-US" b="1" spc="0" dirty="0">
              <a:ln w="11430">
                <a:solidFill>
                  <a:srgbClr val="003366"/>
                </a:solidFill>
              </a:ln>
              <a:solidFill>
                <a:srgbClr val="003366"/>
              </a:solidFill>
              <a:effectLst>
                <a:outerShdw blurRad="80000" dist="40000" dir="5040000" algn="tl">
                  <a:srgbClr val="000000">
                    <a:alpha val="30000"/>
                  </a:srgbClr>
                </a:outerShdw>
              </a:effectLst>
              <a:latin typeface="Calibri"/>
            </a:endParaRPr>
          </a:p>
          <a:p>
            <a:pPr algn="ctr"/>
            <a:endParaRPr lang="en-US" b="1" spc="0" dirty="0" smtClean="0">
              <a:ln w="11430">
                <a:solidFill>
                  <a:srgbClr val="003366"/>
                </a:solidFill>
              </a:ln>
              <a:solidFill>
                <a:srgbClr val="003366"/>
              </a:solidFill>
              <a:effectLst>
                <a:outerShdw blurRad="80000" dist="40000" dir="5040000" algn="tl">
                  <a:srgbClr val="000000">
                    <a:alpha val="30000"/>
                  </a:srgbClr>
                </a:outerShdw>
              </a:effectLst>
              <a:latin typeface="Calibri"/>
            </a:endParaRPr>
          </a:p>
          <a:p>
            <a:pPr algn="ctr"/>
            <a:endParaRPr lang="en-US" b="1" spc="0" dirty="0">
              <a:ln w="11430">
                <a:solidFill>
                  <a:srgbClr val="003366"/>
                </a:solidFill>
              </a:ln>
              <a:solidFill>
                <a:srgbClr val="003366"/>
              </a:solidFill>
              <a:effectLst>
                <a:outerShdw blurRad="80000" dist="40000" dir="5040000" algn="tl">
                  <a:srgbClr val="000000">
                    <a:alpha val="30000"/>
                  </a:srgbClr>
                </a:outerShdw>
              </a:effectLst>
              <a:latin typeface="Calibri"/>
            </a:endParaRPr>
          </a:p>
          <a:p>
            <a:pPr algn="ctr"/>
            <a:endParaRPr lang="en-US" b="1" spc="0" dirty="0" smtClean="0">
              <a:ln w="11430">
                <a:solidFill>
                  <a:srgbClr val="003366"/>
                </a:solidFill>
              </a:ln>
              <a:solidFill>
                <a:srgbClr val="003366"/>
              </a:solidFill>
              <a:effectLst>
                <a:outerShdw blurRad="80000" dist="40000" dir="5040000" algn="tl">
                  <a:srgbClr val="000000">
                    <a:alpha val="30000"/>
                  </a:srgbClr>
                </a:outerShdw>
              </a:effectLst>
              <a:latin typeface="Calibri"/>
            </a:endParaRPr>
          </a:p>
          <a:p>
            <a:pPr algn="ctr"/>
            <a:r>
              <a:rPr lang="en-GB" sz="6000" b="1" spc="0" dirty="0" smtClean="0">
                <a:ln w="11430">
                  <a:solidFill>
                    <a:srgbClr val="003366"/>
                  </a:solidFill>
                </a:ln>
                <a:solidFill>
                  <a:srgbClr val="003366"/>
                </a:solidFill>
                <a:effectLst>
                  <a:outerShdw blurRad="80000" dist="40000" dir="5040000" algn="tl">
                    <a:srgbClr val="000000">
                      <a:alpha val="30000"/>
                    </a:srgbClr>
                  </a:outerShdw>
                </a:effectLst>
                <a:latin typeface="Calibri"/>
              </a:rPr>
              <a:t>seconds</a:t>
            </a:r>
            <a:r>
              <a:rPr lang="en-GB" b="1" spc="0" dirty="0" smtClean="0">
                <a:ln w="11430">
                  <a:solidFill>
                    <a:srgbClr val="003366"/>
                  </a:solidFill>
                </a:ln>
                <a:solidFill>
                  <a:srgbClr val="003366"/>
                </a:solidFill>
                <a:effectLst>
                  <a:outerShdw blurRad="80000" dist="40000" dir="5040000" algn="tl">
                    <a:srgbClr val="000000">
                      <a:alpha val="30000"/>
                    </a:srgbClr>
                  </a:outerShdw>
                </a:effectLst>
                <a:latin typeface="Calibri"/>
              </a:rPr>
              <a:t> </a:t>
            </a:r>
            <a:endParaRPr lang="en-GB" b="1" spc="0" dirty="0">
              <a:ln w="11430">
                <a:solidFill>
                  <a:srgbClr val="003366"/>
                </a:solidFill>
              </a:ln>
              <a:solidFill>
                <a:srgbClr val="003366"/>
              </a:solidFill>
              <a:effectLst>
                <a:outerShdw blurRad="80000" dist="40000" dir="5040000" algn="tl">
                  <a:srgbClr val="000000">
                    <a:alpha val="30000"/>
                  </a:srgbClr>
                </a:outerShdw>
              </a:effectLst>
              <a:latin typeface="Calibri"/>
            </a:endParaRPr>
          </a:p>
        </p:txBody>
      </p:sp>
    </p:spTree>
    <p:extLst>
      <p:ext uri="{BB962C8B-B14F-4D97-AF65-F5344CB8AC3E}">
        <p14:creationId xmlns:p14="http://schemas.microsoft.com/office/powerpoint/2010/main" val="748419112"/>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500"/>
                                  </p:stCondLst>
                                  <p:childTnLst>
                                    <p:set>
                                      <p:cBhvr>
                                        <p:cTn id="6" dur="1" fill="hold">
                                          <p:stCondLst>
                                            <p:cond delay="0"/>
                                          </p:stCondLst>
                                        </p:cTn>
                                        <p:tgtEl>
                                          <p:spTgt spid="10"/>
                                        </p:tgtEl>
                                        <p:attrNameLst>
                                          <p:attrName>style.visibility</p:attrName>
                                        </p:attrNameLst>
                                      </p:cBhvr>
                                      <p:to>
                                        <p:strVal val="hidden"/>
                                      </p:to>
                                    </p:set>
                                  </p:childTnLst>
                                </p:cTn>
                              </p:par>
                            </p:childTnLst>
                          </p:cTn>
                        </p:par>
                        <p:par>
                          <p:cTn id="7" fill="hold">
                            <p:stCondLst>
                              <p:cond delay="500"/>
                            </p:stCondLst>
                            <p:childTnLst>
                              <p:par>
                                <p:cTn id="8" presetID="1" presetClass="exit" presetSubtype="0" fill="hold" grpId="0" nodeType="afterEffect">
                                  <p:stCondLst>
                                    <p:cond delay="500"/>
                                  </p:stCondLst>
                                  <p:childTnLst>
                                    <p:set>
                                      <p:cBhvr>
                                        <p:cTn id="9" dur="1" fill="hold">
                                          <p:stCondLst>
                                            <p:cond delay="0"/>
                                          </p:stCondLst>
                                        </p:cTn>
                                        <p:tgtEl>
                                          <p:spTgt spid="9"/>
                                        </p:tgtEl>
                                        <p:attrNameLst>
                                          <p:attrName>style.visibility</p:attrName>
                                        </p:attrNameLst>
                                      </p:cBhvr>
                                      <p:to>
                                        <p:strVal val="hidden"/>
                                      </p:to>
                                    </p:set>
                                  </p:childTnLst>
                                </p:cTn>
                              </p:par>
                            </p:childTnLst>
                          </p:cTn>
                        </p:par>
                        <p:par>
                          <p:cTn id="10" fill="hold">
                            <p:stCondLst>
                              <p:cond delay="1000"/>
                            </p:stCondLst>
                            <p:childTnLst>
                              <p:par>
                                <p:cTn id="11" presetID="1" presetClass="exit" presetSubtype="0" fill="hold" grpId="0" nodeType="afterEffect">
                                  <p:stCondLst>
                                    <p:cond delay="500"/>
                                  </p:stCondLst>
                                  <p:childTnLst>
                                    <p:set>
                                      <p:cBhvr>
                                        <p:cTn id="12" dur="1" fill="hold">
                                          <p:stCondLst>
                                            <p:cond delay="0"/>
                                          </p:stCondLst>
                                        </p:cTn>
                                        <p:tgtEl>
                                          <p:spTgt spid="8"/>
                                        </p:tgtEl>
                                        <p:attrNameLst>
                                          <p:attrName>style.visibility</p:attrName>
                                        </p:attrNameLst>
                                      </p:cBhvr>
                                      <p:to>
                                        <p:strVal val="hidden"/>
                                      </p:to>
                                    </p:set>
                                  </p:childTnLst>
                                </p:cTn>
                              </p:par>
                            </p:childTnLst>
                          </p:cTn>
                        </p:par>
                        <p:par>
                          <p:cTn id="13" fill="hold">
                            <p:stCondLst>
                              <p:cond delay="1500"/>
                            </p:stCondLst>
                            <p:childTnLst>
                              <p:par>
                                <p:cTn id="14" presetID="1" presetClass="exit" presetSubtype="0" fill="hold" grpId="0" nodeType="afterEffect">
                                  <p:stCondLst>
                                    <p:cond delay="500"/>
                                  </p:stCondLst>
                                  <p:childTnLst>
                                    <p:set>
                                      <p:cBhvr>
                                        <p:cTn id="15" dur="1" fill="hold">
                                          <p:stCondLst>
                                            <p:cond delay="0"/>
                                          </p:stCondLst>
                                        </p:cTn>
                                        <p:tgtEl>
                                          <p:spTgt spid="7"/>
                                        </p:tgtEl>
                                        <p:attrNameLst>
                                          <p:attrName>style.visibility</p:attrName>
                                        </p:attrNameLst>
                                      </p:cBhvr>
                                      <p:to>
                                        <p:strVal val="hidden"/>
                                      </p:to>
                                    </p:set>
                                  </p:childTnLst>
                                </p:cTn>
                              </p:par>
                            </p:childTnLst>
                          </p:cTn>
                        </p:par>
                        <p:par>
                          <p:cTn id="16" fill="hold">
                            <p:stCondLst>
                              <p:cond delay="2000"/>
                            </p:stCondLst>
                            <p:childTnLst>
                              <p:par>
                                <p:cTn id="17" presetID="1" presetClass="exit" presetSubtype="0" fill="hold" grpId="0" nodeType="afterEffect">
                                  <p:stCondLst>
                                    <p:cond delay="500"/>
                                  </p:stCondLst>
                                  <p:childTnLst>
                                    <p:set>
                                      <p:cBhvr>
                                        <p:cTn id="18"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animBg="1"/>
      <p:bldP spid="9" grpId="0" animBg="1"/>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231236" y="512676"/>
            <a:ext cx="7920880" cy="18002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cxnSp>
        <p:nvCxnSpPr>
          <p:cNvPr id="4" name="Прямая соединительная линия 3"/>
          <p:cNvCxnSpPr/>
          <p:nvPr/>
        </p:nvCxnSpPr>
        <p:spPr>
          <a:xfrm>
            <a:off x="231236" y="717079"/>
            <a:ext cx="7920880" cy="0"/>
          </a:xfrm>
          <a:prstGeom prst="line">
            <a:avLst/>
          </a:prstGeom>
          <a:ln w="38100">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sp>
        <p:nvSpPr>
          <p:cNvPr id="6" name="Заголовок 1"/>
          <p:cNvSpPr>
            <a:spLocks noGrp="1"/>
          </p:cNvSpPr>
          <p:nvPr>
            <p:ph type="title"/>
          </p:nvPr>
        </p:nvSpPr>
        <p:spPr>
          <a:xfrm>
            <a:off x="231236" y="-1"/>
            <a:ext cx="7920880" cy="496633"/>
          </a:xfrm>
        </p:spPr>
        <p:txBody>
          <a:bodyPr/>
          <a:lstStyle/>
          <a:p>
            <a:pPr algn="just"/>
            <a:r>
              <a:rPr lang="en-GB" sz="2500" b="1" i="1" dirty="0" smtClean="0">
                <a:latin typeface="+mn-lt"/>
              </a:rPr>
              <a:t>Answer 20 sec</a:t>
            </a:r>
            <a:endParaRPr lang="en-GB" sz="2500" b="1" i="1" dirty="0">
              <a:latin typeface="+mn-lt"/>
            </a:endParaRPr>
          </a:p>
        </p:txBody>
      </p:sp>
      <p:sp>
        <p:nvSpPr>
          <p:cNvPr id="7" name="Заголовок 1"/>
          <p:cNvSpPr txBox="1">
            <a:spLocks/>
          </p:cNvSpPr>
          <p:nvPr/>
        </p:nvSpPr>
        <p:spPr>
          <a:xfrm>
            <a:off x="226478" y="5581817"/>
            <a:ext cx="7925638" cy="496633"/>
          </a:xfrm>
          <a:prstGeom prst="rect">
            <a:avLst/>
          </a:prstGeom>
        </p:spPr>
        <p:txBody>
          <a:bodyPr vert="horz" lIns="91440" tIns="45720" rIns="91440" bIns="45720" rtlCol="0" anchor="ctr">
            <a:noAutofit/>
          </a:bodyPr>
          <a:lst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a:lstStyle>
          <a:p>
            <a:pPr marL="342900" indent="-342900" algn="just">
              <a:buFont typeface="Arial" pitchFamily="34" charset="0"/>
              <a:buChar char="•"/>
            </a:pPr>
            <a:r>
              <a:rPr lang="en-US" sz="3600" b="1" dirty="0" smtClean="0">
                <a:latin typeface="+mn-lt"/>
              </a:rPr>
              <a:t>location</a:t>
            </a:r>
            <a:endParaRPr lang="en-US" sz="3600" b="1" dirty="0">
              <a:latin typeface="+mn-lt"/>
            </a:endParaRPr>
          </a:p>
        </p:txBody>
      </p:sp>
      <p:pic>
        <p:nvPicPr>
          <p:cNvPr id="8" name="Picture 6" descr="https://let.ucoz.ru/speaking-exam/questions/risunok13.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6186" y="1038587"/>
            <a:ext cx="6710980" cy="40146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4128420"/>
      </p:ext>
    </p:extLst>
  </p:cSld>
  <p:clrMapOvr>
    <a:masterClrMapping/>
  </p:clrMapOvr>
  <mc:AlternateContent xmlns:mc="http://schemas.openxmlformats.org/markup-compatibility/2006" xmlns:p14="http://schemas.microsoft.com/office/powerpoint/2010/main">
    <mc:Choice Requires="p14">
      <p:transition spd="slow" p14:dur="2000" advClick="0" advTm="20000"/>
    </mc:Choice>
    <mc:Fallback xmlns="">
      <p:transition spd="slow" advClick="0" advTm="2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xit" presetSubtype="2" fill="hold" grpId="0" nodeType="withEffect">
                                  <p:stCondLst>
                                    <p:cond delay="0"/>
                                  </p:stCondLst>
                                  <p:childTnLst>
                                    <p:animEffect transition="out" filter="wipe(right)">
                                      <p:cBhvr>
                                        <p:cTn id="6" dur="20000"/>
                                        <p:tgtEl>
                                          <p:spTgt spid="5"/>
                                        </p:tgtEl>
                                      </p:cBhvr>
                                    </p:animEffect>
                                    <p:set>
                                      <p:cBhvr>
                                        <p:cTn id="7" dur="1" fill="hold">
                                          <p:stCondLst>
                                            <p:cond delay="19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231236" y="512676"/>
            <a:ext cx="7920880" cy="18002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cxnSp>
        <p:nvCxnSpPr>
          <p:cNvPr id="4" name="Прямая соединительная линия 3"/>
          <p:cNvCxnSpPr/>
          <p:nvPr/>
        </p:nvCxnSpPr>
        <p:spPr>
          <a:xfrm>
            <a:off x="231236" y="717079"/>
            <a:ext cx="7920880" cy="0"/>
          </a:xfrm>
          <a:prstGeom prst="line">
            <a:avLst/>
          </a:prstGeom>
          <a:ln w="38100">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sp>
        <p:nvSpPr>
          <p:cNvPr id="6" name="Заголовок 1"/>
          <p:cNvSpPr>
            <a:spLocks noGrp="1"/>
          </p:cNvSpPr>
          <p:nvPr>
            <p:ph type="title"/>
          </p:nvPr>
        </p:nvSpPr>
        <p:spPr>
          <a:xfrm>
            <a:off x="231236" y="-1"/>
            <a:ext cx="7920880" cy="496633"/>
          </a:xfrm>
        </p:spPr>
        <p:txBody>
          <a:bodyPr/>
          <a:lstStyle/>
          <a:p>
            <a:pPr algn="just"/>
            <a:r>
              <a:rPr lang="en-GB" sz="2500" b="1" i="1" dirty="0" smtClean="0">
                <a:latin typeface="+mn-lt"/>
              </a:rPr>
              <a:t>Answer 20 sec</a:t>
            </a:r>
            <a:endParaRPr lang="en-GB" sz="2500" b="1" i="1" dirty="0">
              <a:latin typeface="+mn-lt"/>
            </a:endParaRPr>
          </a:p>
        </p:txBody>
      </p:sp>
      <p:cxnSp>
        <p:nvCxnSpPr>
          <p:cNvPr id="7" name="Прямая соединительная линия 6"/>
          <p:cNvCxnSpPr/>
          <p:nvPr/>
        </p:nvCxnSpPr>
        <p:spPr>
          <a:xfrm>
            <a:off x="231236" y="717079"/>
            <a:ext cx="7920880" cy="0"/>
          </a:xfrm>
          <a:prstGeom prst="line">
            <a:avLst/>
          </a:prstGeom>
          <a:ln w="38100">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sp>
        <p:nvSpPr>
          <p:cNvPr id="8" name="Заголовок 1"/>
          <p:cNvSpPr txBox="1">
            <a:spLocks/>
          </p:cNvSpPr>
          <p:nvPr/>
        </p:nvSpPr>
        <p:spPr>
          <a:xfrm>
            <a:off x="226478" y="5581817"/>
            <a:ext cx="7925638" cy="496633"/>
          </a:xfrm>
          <a:prstGeom prst="rect">
            <a:avLst/>
          </a:prstGeom>
        </p:spPr>
        <p:txBody>
          <a:bodyPr vert="horz" lIns="91440" tIns="45720" rIns="91440" bIns="45720" rtlCol="0" anchor="ctr">
            <a:noAutofit/>
          </a:bodyPr>
          <a:lst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a:lstStyle>
          <a:p>
            <a:pPr marL="342900" indent="-342900" algn="just">
              <a:buFont typeface="Arial" pitchFamily="34" charset="0"/>
              <a:buChar char="•"/>
            </a:pPr>
            <a:r>
              <a:rPr lang="en-US" sz="3600" b="1" dirty="0" smtClean="0">
                <a:latin typeface="+mn-lt"/>
              </a:rPr>
              <a:t>ticket price</a:t>
            </a:r>
            <a:endParaRPr lang="en-US" sz="3600" b="1" dirty="0">
              <a:latin typeface="+mn-lt"/>
            </a:endParaRPr>
          </a:p>
        </p:txBody>
      </p:sp>
      <p:pic>
        <p:nvPicPr>
          <p:cNvPr id="9" name="Picture 6" descr="https://let.ucoz.ru/speaking-exam/questions/risunok13.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6186" y="1038587"/>
            <a:ext cx="6710980" cy="40146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0785789"/>
      </p:ext>
    </p:extLst>
  </p:cSld>
  <p:clrMapOvr>
    <a:masterClrMapping/>
  </p:clrMapOvr>
  <mc:AlternateContent xmlns:mc="http://schemas.openxmlformats.org/markup-compatibility/2006" xmlns:p14="http://schemas.microsoft.com/office/powerpoint/2010/main">
    <mc:Choice Requires="p14">
      <p:transition spd="slow" p14:dur="2000" advClick="0" advTm="20000"/>
    </mc:Choice>
    <mc:Fallback xmlns="">
      <p:transition spd="slow" advClick="0" advTm="2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xit" presetSubtype="2" fill="hold" grpId="0" nodeType="withEffect">
                                  <p:stCondLst>
                                    <p:cond delay="0"/>
                                  </p:stCondLst>
                                  <p:childTnLst>
                                    <p:animEffect transition="out" filter="wipe(right)">
                                      <p:cBhvr>
                                        <p:cTn id="6" dur="20000"/>
                                        <p:tgtEl>
                                          <p:spTgt spid="5"/>
                                        </p:tgtEl>
                                      </p:cBhvr>
                                    </p:animEffect>
                                    <p:set>
                                      <p:cBhvr>
                                        <p:cTn id="7" dur="1" fill="hold">
                                          <p:stCondLst>
                                            <p:cond delay="19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231236" y="512676"/>
            <a:ext cx="7920880" cy="18002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cxnSp>
        <p:nvCxnSpPr>
          <p:cNvPr id="4" name="Прямая соединительная линия 3"/>
          <p:cNvCxnSpPr/>
          <p:nvPr/>
        </p:nvCxnSpPr>
        <p:spPr>
          <a:xfrm>
            <a:off x="231236" y="717079"/>
            <a:ext cx="7920880" cy="0"/>
          </a:xfrm>
          <a:prstGeom prst="line">
            <a:avLst/>
          </a:prstGeom>
          <a:ln w="38100">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sp>
        <p:nvSpPr>
          <p:cNvPr id="6" name="Заголовок 1"/>
          <p:cNvSpPr>
            <a:spLocks noGrp="1"/>
          </p:cNvSpPr>
          <p:nvPr>
            <p:ph type="title"/>
          </p:nvPr>
        </p:nvSpPr>
        <p:spPr>
          <a:xfrm>
            <a:off x="231236" y="-1"/>
            <a:ext cx="7920880" cy="496633"/>
          </a:xfrm>
        </p:spPr>
        <p:txBody>
          <a:bodyPr/>
          <a:lstStyle/>
          <a:p>
            <a:pPr algn="just"/>
            <a:r>
              <a:rPr lang="en-GB" sz="2500" b="1" i="1" dirty="0" smtClean="0">
                <a:latin typeface="+mn-lt"/>
              </a:rPr>
              <a:t>Answer 20 sec</a:t>
            </a:r>
            <a:endParaRPr lang="en-GB" sz="2500" b="1" i="1" dirty="0">
              <a:latin typeface="+mn-lt"/>
            </a:endParaRPr>
          </a:p>
        </p:txBody>
      </p:sp>
      <p:cxnSp>
        <p:nvCxnSpPr>
          <p:cNvPr id="7" name="Прямая соединительная линия 6"/>
          <p:cNvCxnSpPr/>
          <p:nvPr/>
        </p:nvCxnSpPr>
        <p:spPr>
          <a:xfrm>
            <a:off x="231236" y="717079"/>
            <a:ext cx="7920880" cy="0"/>
          </a:xfrm>
          <a:prstGeom prst="line">
            <a:avLst/>
          </a:prstGeom>
          <a:ln w="38100">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sp>
        <p:nvSpPr>
          <p:cNvPr id="8" name="Заголовок 1"/>
          <p:cNvSpPr txBox="1">
            <a:spLocks/>
          </p:cNvSpPr>
          <p:nvPr/>
        </p:nvSpPr>
        <p:spPr>
          <a:xfrm>
            <a:off x="226478" y="5581817"/>
            <a:ext cx="7925638" cy="496633"/>
          </a:xfrm>
          <a:prstGeom prst="rect">
            <a:avLst/>
          </a:prstGeom>
        </p:spPr>
        <p:txBody>
          <a:bodyPr vert="horz" lIns="91440" tIns="45720" rIns="91440" bIns="45720" rtlCol="0" anchor="ctr">
            <a:noAutofit/>
          </a:bodyPr>
          <a:lst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a:lstStyle>
          <a:p>
            <a:pPr marL="342900" indent="-342900" algn="just">
              <a:buFont typeface="Arial" pitchFamily="34" charset="0"/>
              <a:buChar char="•"/>
            </a:pPr>
            <a:r>
              <a:rPr lang="en-US" sz="3600" b="1" dirty="0" smtClean="0">
                <a:latin typeface="+mn-lt"/>
              </a:rPr>
              <a:t>taking pictures</a:t>
            </a:r>
            <a:endParaRPr lang="en-US" sz="3600" b="1" dirty="0">
              <a:latin typeface="+mn-lt"/>
            </a:endParaRPr>
          </a:p>
        </p:txBody>
      </p:sp>
      <p:pic>
        <p:nvPicPr>
          <p:cNvPr id="9" name="Picture 6" descr="https://let.ucoz.ru/speaking-exam/questions/risunok13.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6186" y="1038587"/>
            <a:ext cx="6710980" cy="40146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7012946"/>
      </p:ext>
    </p:extLst>
  </p:cSld>
  <p:clrMapOvr>
    <a:masterClrMapping/>
  </p:clrMapOvr>
  <mc:AlternateContent xmlns:mc="http://schemas.openxmlformats.org/markup-compatibility/2006" xmlns:p14="http://schemas.microsoft.com/office/powerpoint/2010/main">
    <mc:Choice Requires="p14">
      <p:transition spd="slow" p14:dur="2000" advClick="0" advTm="20000"/>
    </mc:Choice>
    <mc:Fallback xmlns="">
      <p:transition spd="slow" advClick="0" advTm="2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xit" presetSubtype="2" fill="hold" grpId="0" nodeType="withEffect">
                                  <p:stCondLst>
                                    <p:cond delay="0"/>
                                  </p:stCondLst>
                                  <p:childTnLst>
                                    <p:animEffect transition="out" filter="wipe(right)">
                                      <p:cBhvr>
                                        <p:cTn id="6" dur="20000"/>
                                        <p:tgtEl>
                                          <p:spTgt spid="5"/>
                                        </p:tgtEl>
                                      </p:cBhvr>
                                    </p:animEffect>
                                    <p:set>
                                      <p:cBhvr>
                                        <p:cTn id="7" dur="1" fill="hold">
                                          <p:stCondLst>
                                            <p:cond delay="19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231236" y="512676"/>
            <a:ext cx="7920880" cy="18002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cxnSp>
        <p:nvCxnSpPr>
          <p:cNvPr id="4" name="Прямая соединительная линия 3"/>
          <p:cNvCxnSpPr/>
          <p:nvPr/>
        </p:nvCxnSpPr>
        <p:spPr>
          <a:xfrm>
            <a:off x="231236" y="717079"/>
            <a:ext cx="7920880" cy="0"/>
          </a:xfrm>
          <a:prstGeom prst="line">
            <a:avLst/>
          </a:prstGeom>
          <a:ln w="38100">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sp>
        <p:nvSpPr>
          <p:cNvPr id="6" name="Заголовок 1"/>
          <p:cNvSpPr>
            <a:spLocks noGrp="1"/>
          </p:cNvSpPr>
          <p:nvPr>
            <p:ph type="title"/>
          </p:nvPr>
        </p:nvSpPr>
        <p:spPr>
          <a:xfrm>
            <a:off x="231236" y="-1"/>
            <a:ext cx="7920880" cy="496633"/>
          </a:xfrm>
        </p:spPr>
        <p:txBody>
          <a:bodyPr/>
          <a:lstStyle/>
          <a:p>
            <a:pPr algn="just"/>
            <a:r>
              <a:rPr lang="en-GB" sz="2500" b="1" i="1" dirty="0" smtClean="0">
                <a:latin typeface="+mn-lt"/>
              </a:rPr>
              <a:t>Answer 20 sec</a:t>
            </a:r>
            <a:endParaRPr lang="en-GB" sz="2500" b="1" i="1" dirty="0">
              <a:latin typeface="+mn-lt"/>
            </a:endParaRPr>
          </a:p>
        </p:txBody>
      </p:sp>
      <p:cxnSp>
        <p:nvCxnSpPr>
          <p:cNvPr id="7" name="Прямая соединительная линия 6"/>
          <p:cNvCxnSpPr/>
          <p:nvPr/>
        </p:nvCxnSpPr>
        <p:spPr>
          <a:xfrm>
            <a:off x="231236" y="717079"/>
            <a:ext cx="7920880" cy="0"/>
          </a:xfrm>
          <a:prstGeom prst="line">
            <a:avLst/>
          </a:prstGeom>
          <a:ln w="38100">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sp>
        <p:nvSpPr>
          <p:cNvPr id="8" name="Заголовок 1"/>
          <p:cNvSpPr txBox="1">
            <a:spLocks/>
          </p:cNvSpPr>
          <p:nvPr/>
        </p:nvSpPr>
        <p:spPr>
          <a:xfrm>
            <a:off x="226478" y="5581817"/>
            <a:ext cx="7925638" cy="496633"/>
          </a:xfrm>
          <a:prstGeom prst="rect">
            <a:avLst/>
          </a:prstGeom>
        </p:spPr>
        <p:txBody>
          <a:bodyPr vert="horz" lIns="91440" tIns="45720" rIns="91440" bIns="45720" rtlCol="0" anchor="ctr">
            <a:noAutofit/>
          </a:bodyPr>
          <a:lst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a:lstStyle>
          <a:p>
            <a:pPr marL="342900" indent="-342900" algn="just">
              <a:buFont typeface="Arial" pitchFamily="34" charset="0"/>
              <a:buChar char="•"/>
            </a:pPr>
            <a:r>
              <a:rPr lang="en-US" sz="3600" b="1" dirty="0" smtClean="0">
                <a:latin typeface="+mn-lt"/>
              </a:rPr>
              <a:t>souvenir shop</a:t>
            </a:r>
            <a:endParaRPr lang="en-US" sz="3600" b="1" dirty="0">
              <a:latin typeface="+mn-lt"/>
            </a:endParaRPr>
          </a:p>
        </p:txBody>
      </p:sp>
      <p:pic>
        <p:nvPicPr>
          <p:cNvPr id="11" name="Picture 6" descr="https://let.ucoz.ru/speaking-exam/questions/risunok13.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6186" y="1038587"/>
            <a:ext cx="6710980" cy="40146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6480087"/>
      </p:ext>
    </p:extLst>
  </p:cSld>
  <p:clrMapOvr>
    <a:masterClrMapping/>
  </p:clrMapOvr>
  <mc:AlternateContent xmlns:mc="http://schemas.openxmlformats.org/markup-compatibility/2006" xmlns:p14="http://schemas.microsoft.com/office/powerpoint/2010/main">
    <mc:Choice Requires="p14">
      <p:transition spd="slow" p14:dur="2000" advClick="0" advTm="20000"/>
    </mc:Choice>
    <mc:Fallback xmlns="">
      <p:transition spd="slow" advClick="0" advTm="2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xit" presetSubtype="2" fill="hold" grpId="0" nodeType="withEffect">
                                  <p:stCondLst>
                                    <p:cond delay="0"/>
                                  </p:stCondLst>
                                  <p:childTnLst>
                                    <p:animEffect transition="out" filter="wipe(right)">
                                      <p:cBhvr>
                                        <p:cTn id="6" dur="20000"/>
                                        <p:tgtEl>
                                          <p:spTgt spid="5"/>
                                        </p:tgtEl>
                                      </p:cBhvr>
                                    </p:animEffect>
                                    <p:set>
                                      <p:cBhvr>
                                        <p:cTn id="7" dur="1" fill="hold">
                                          <p:stCondLst>
                                            <p:cond delay="19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Овал 10"/>
          <p:cNvSpPr/>
          <p:nvPr/>
        </p:nvSpPr>
        <p:spPr>
          <a:xfrm>
            <a:off x="2699792" y="2488637"/>
            <a:ext cx="3024336" cy="2880320"/>
          </a:xfrm>
          <a:prstGeom prst="ellipse">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0" b="1" dirty="0">
                <a:solidFill>
                  <a:srgbClr val="003366"/>
                </a:solidFill>
              </a:rPr>
              <a:t>00</a:t>
            </a:r>
            <a:endParaRPr lang="en-GB" sz="15000" b="1" dirty="0">
              <a:solidFill>
                <a:srgbClr val="003366"/>
              </a:solidFill>
            </a:endParaRPr>
          </a:p>
        </p:txBody>
      </p:sp>
      <p:sp>
        <p:nvSpPr>
          <p:cNvPr id="4" name="Овал 3"/>
          <p:cNvSpPr/>
          <p:nvPr/>
        </p:nvSpPr>
        <p:spPr>
          <a:xfrm>
            <a:off x="2699792" y="2492896"/>
            <a:ext cx="3024336" cy="2880320"/>
          </a:xfrm>
          <a:prstGeom prst="ellipse">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0" b="1" dirty="0">
                <a:solidFill>
                  <a:srgbClr val="003366"/>
                </a:solidFill>
              </a:rPr>
              <a:t>01</a:t>
            </a:r>
            <a:endParaRPr lang="en-GB" sz="15000" b="1" dirty="0">
              <a:solidFill>
                <a:srgbClr val="003366"/>
              </a:solidFill>
            </a:endParaRPr>
          </a:p>
        </p:txBody>
      </p:sp>
      <p:sp>
        <p:nvSpPr>
          <p:cNvPr id="7" name="Овал 6"/>
          <p:cNvSpPr/>
          <p:nvPr/>
        </p:nvSpPr>
        <p:spPr>
          <a:xfrm>
            <a:off x="2699792" y="2492896"/>
            <a:ext cx="3024336" cy="2880320"/>
          </a:xfrm>
          <a:prstGeom prst="ellipse">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0" b="1" dirty="0">
                <a:solidFill>
                  <a:srgbClr val="003366"/>
                </a:solidFill>
              </a:rPr>
              <a:t>02</a:t>
            </a:r>
            <a:endParaRPr lang="en-GB" sz="15000" b="1" dirty="0">
              <a:solidFill>
                <a:srgbClr val="003366"/>
              </a:solidFill>
            </a:endParaRPr>
          </a:p>
        </p:txBody>
      </p:sp>
      <p:sp>
        <p:nvSpPr>
          <p:cNvPr id="8" name="Овал 7"/>
          <p:cNvSpPr/>
          <p:nvPr/>
        </p:nvSpPr>
        <p:spPr>
          <a:xfrm>
            <a:off x="2699792" y="2492896"/>
            <a:ext cx="3024336" cy="2880320"/>
          </a:xfrm>
          <a:prstGeom prst="ellipse">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0" b="1" dirty="0">
                <a:solidFill>
                  <a:srgbClr val="003366"/>
                </a:solidFill>
              </a:rPr>
              <a:t>03</a:t>
            </a:r>
            <a:endParaRPr lang="en-GB" sz="15000" b="1" dirty="0">
              <a:solidFill>
                <a:srgbClr val="003366"/>
              </a:solidFill>
            </a:endParaRPr>
          </a:p>
        </p:txBody>
      </p:sp>
      <p:sp>
        <p:nvSpPr>
          <p:cNvPr id="9" name="Овал 8"/>
          <p:cNvSpPr/>
          <p:nvPr/>
        </p:nvSpPr>
        <p:spPr>
          <a:xfrm>
            <a:off x="2699792" y="2492896"/>
            <a:ext cx="3024336" cy="2880320"/>
          </a:xfrm>
          <a:prstGeom prst="ellipse">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0" b="1" dirty="0">
                <a:solidFill>
                  <a:srgbClr val="003366"/>
                </a:solidFill>
              </a:rPr>
              <a:t>04</a:t>
            </a:r>
            <a:endParaRPr lang="en-GB" sz="15000" b="1" dirty="0">
              <a:solidFill>
                <a:srgbClr val="003366"/>
              </a:solidFill>
            </a:endParaRPr>
          </a:p>
        </p:txBody>
      </p:sp>
      <p:sp>
        <p:nvSpPr>
          <p:cNvPr id="10" name="Овал 9"/>
          <p:cNvSpPr/>
          <p:nvPr/>
        </p:nvSpPr>
        <p:spPr>
          <a:xfrm>
            <a:off x="2699792" y="2492896"/>
            <a:ext cx="3024336" cy="2880320"/>
          </a:xfrm>
          <a:prstGeom prst="ellipse">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0" b="1" dirty="0">
                <a:solidFill>
                  <a:srgbClr val="003366"/>
                </a:solidFill>
              </a:rPr>
              <a:t>05</a:t>
            </a:r>
            <a:endParaRPr lang="en-GB" sz="15000" b="1" dirty="0">
              <a:solidFill>
                <a:srgbClr val="003366"/>
              </a:solidFill>
            </a:endParaRPr>
          </a:p>
        </p:txBody>
      </p:sp>
      <p:sp>
        <p:nvSpPr>
          <p:cNvPr id="6" name="Заголовок 1"/>
          <p:cNvSpPr txBox="1">
            <a:spLocks/>
          </p:cNvSpPr>
          <p:nvPr/>
        </p:nvSpPr>
        <p:spPr>
          <a:xfrm>
            <a:off x="251520" y="548681"/>
            <a:ext cx="7920880" cy="5760639"/>
          </a:xfrm>
          <a:prstGeom prst="rect">
            <a:avLst/>
          </a:prstGeom>
        </p:spPr>
        <p:txBody>
          <a:bodyPr vert="horz" lIns="91440" tIns="45720" rIns="91440" bIns="45720" rtlCol="0" anchor="ctr">
            <a:noAutofit/>
            <a:scene3d>
              <a:camera prst="orthographicFront"/>
              <a:lightRig rig="glow" dir="tl">
                <a:rot lat="0" lon="0" rev="5400000"/>
              </a:lightRig>
            </a:scene3d>
            <a:sp3d contourW="12700">
              <a:bevelT w="25400" h="25400"/>
              <a:contourClr>
                <a:schemeClr val="accent6">
                  <a:shade val="73000"/>
                </a:schemeClr>
              </a:contourClr>
            </a:sp3d>
          </a:bodyPr>
          <a:lst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a:lstStyle>
          <a:p>
            <a:pPr algn="ctr"/>
            <a:r>
              <a:rPr lang="en-GB" sz="6000" b="1" spc="0" dirty="0">
                <a:ln w="11430">
                  <a:solidFill>
                    <a:srgbClr val="003366"/>
                  </a:solidFill>
                </a:ln>
                <a:solidFill>
                  <a:srgbClr val="003366"/>
                </a:solidFill>
                <a:effectLst>
                  <a:outerShdw blurRad="80000" dist="40000" dir="5040000" algn="tl">
                    <a:srgbClr val="000000">
                      <a:alpha val="30000"/>
                    </a:srgbClr>
                  </a:outerShdw>
                </a:effectLst>
                <a:latin typeface="Calibri"/>
              </a:rPr>
              <a:t>Be ready for the </a:t>
            </a:r>
            <a:r>
              <a:rPr lang="en-GB" sz="6000" b="1" spc="0" dirty="0" smtClean="0">
                <a:ln w="11430">
                  <a:solidFill>
                    <a:srgbClr val="003366"/>
                  </a:solidFill>
                </a:ln>
                <a:solidFill>
                  <a:srgbClr val="003366"/>
                </a:solidFill>
                <a:effectLst>
                  <a:outerShdw blurRad="80000" dist="40000" dir="5040000" algn="tl">
                    <a:srgbClr val="000000">
                      <a:alpha val="30000"/>
                    </a:srgbClr>
                  </a:outerShdw>
                </a:effectLst>
                <a:latin typeface="Calibri"/>
              </a:rPr>
              <a:t>next t</a:t>
            </a:r>
            <a:r>
              <a:rPr lang="en-US" sz="6000" b="1" spc="0" dirty="0" smtClean="0">
                <a:ln w="11430">
                  <a:solidFill>
                    <a:srgbClr val="003366"/>
                  </a:solidFill>
                </a:ln>
                <a:solidFill>
                  <a:srgbClr val="003366"/>
                </a:solidFill>
                <a:effectLst>
                  <a:outerShdw blurRad="80000" dist="40000" dir="5040000" algn="tl">
                    <a:srgbClr val="000000">
                      <a:alpha val="30000"/>
                    </a:srgbClr>
                  </a:outerShdw>
                </a:effectLst>
                <a:latin typeface="Calibri"/>
              </a:rPr>
              <a:t>ask</a:t>
            </a:r>
            <a:endParaRPr lang="en-GB" sz="6000" b="1" spc="0" dirty="0" smtClean="0">
              <a:ln w="11430">
                <a:solidFill>
                  <a:srgbClr val="003366"/>
                </a:solidFill>
              </a:ln>
              <a:solidFill>
                <a:srgbClr val="003366"/>
              </a:solidFill>
              <a:effectLst>
                <a:outerShdw blurRad="80000" dist="40000" dir="5040000" algn="tl">
                  <a:srgbClr val="000000">
                    <a:alpha val="30000"/>
                  </a:srgbClr>
                </a:outerShdw>
              </a:effectLst>
              <a:latin typeface="Calibri"/>
            </a:endParaRPr>
          </a:p>
          <a:p>
            <a:pPr algn="ctr"/>
            <a:endParaRPr lang="en-US" b="1" spc="0" dirty="0">
              <a:ln w="11430">
                <a:solidFill>
                  <a:srgbClr val="003366"/>
                </a:solidFill>
              </a:ln>
              <a:solidFill>
                <a:srgbClr val="003366"/>
              </a:solidFill>
              <a:effectLst>
                <a:outerShdw blurRad="80000" dist="40000" dir="5040000" algn="tl">
                  <a:srgbClr val="000000">
                    <a:alpha val="30000"/>
                  </a:srgbClr>
                </a:outerShdw>
              </a:effectLst>
              <a:latin typeface="Calibri"/>
            </a:endParaRPr>
          </a:p>
          <a:p>
            <a:pPr algn="ctr"/>
            <a:endParaRPr lang="en-US" b="1" spc="0" dirty="0" smtClean="0">
              <a:ln w="11430">
                <a:solidFill>
                  <a:srgbClr val="003366"/>
                </a:solidFill>
              </a:ln>
              <a:solidFill>
                <a:srgbClr val="003366"/>
              </a:solidFill>
              <a:effectLst>
                <a:outerShdw blurRad="80000" dist="40000" dir="5040000" algn="tl">
                  <a:srgbClr val="000000">
                    <a:alpha val="30000"/>
                  </a:srgbClr>
                </a:outerShdw>
              </a:effectLst>
              <a:latin typeface="Calibri"/>
            </a:endParaRPr>
          </a:p>
          <a:p>
            <a:pPr algn="ctr"/>
            <a:endParaRPr lang="en-US" b="1" spc="0" dirty="0">
              <a:ln w="11430">
                <a:solidFill>
                  <a:srgbClr val="003366"/>
                </a:solidFill>
              </a:ln>
              <a:solidFill>
                <a:srgbClr val="003366"/>
              </a:solidFill>
              <a:effectLst>
                <a:outerShdw blurRad="80000" dist="40000" dir="5040000" algn="tl">
                  <a:srgbClr val="000000">
                    <a:alpha val="30000"/>
                  </a:srgbClr>
                </a:outerShdw>
              </a:effectLst>
              <a:latin typeface="Calibri"/>
            </a:endParaRPr>
          </a:p>
          <a:p>
            <a:pPr algn="ctr"/>
            <a:endParaRPr lang="en-US" b="1" spc="0" dirty="0" smtClean="0">
              <a:ln w="11430">
                <a:solidFill>
                  <a:srgbClr val="003366"/>
                </a:solidFill>
              </a:ln>
              <a:solidFill>
                <a:srgbClr val="003366"/>
              </a:solidFill>
              <a:effectLst>
                <a:outerShdw blurRad="80000" dist="40000" dir="5040000" algn="tl">
                  <a:srgbClr val="000000">
                    <a:alpha val="30000"/>
                  </a:srgbClr>
                </a:outerShdw>
              </a:effectLst>
              <a:latin typeface="Calibri"/>
            </a:endParaRPr>
          </a:p>
          <a:p>
            <a:pPr algn="ctr"/>
            <a:r>
              <a:rPr lang="en-GB" sz="6000" b="1" spc="0" dirty="0" smtClean="0">
                <a:ln w="11430">
                  <a:solidFill>
                    <a:srgbClr val="003366"/>
                  </a:solidFill>
                </a:ln>
                <a:solidFill>
                  <a:srgbClr val="003366"/>
                </a:solidFill>
                <a:effectLst>
                  <a:outerShdw blurRad="80000" dist="40000" dir="5040000" algn="tl">
                    <a:srgbClr val="000000">
                      <a:alpha val="30000"/>
                    </a:srgbClr>
                  </a:outerShdw>
                </a:effectLst>
                <a:latin typeface="Calibri"/>
              </a:rPr>
              <a:t>seconds</a:t>
            </a:r>
            <a:r>
              <a:rPr lang="en-GB" b="1" spc="0" dirty="0" smtClean="0">
                <a:ln w="11430">
                  <a:solidFill>
                    <a:srgbClr val="003366"/>
                  </a:solidFill>
                </a:ln>
                <a:solidFill>
                  <a:srgbClr val="003366"/>
                </a:solidFill>
                <a:effectLst>
                  <a:outerShdw blurRad="80000" dist="40000" dir="5040000" algn="tl">
                    <a:srgbClr val="000000">
                      <a:alpha val="30000"/>
                    </a:srgbClr>
                  </a:outerShdw>
                </a:effectLst>
                <a:latin typeface="Calibri"/>
              </a:rPr>
              <a:t> </a:t>
            </a:r>
            <a:endParaRPr lang="en-GB" b="1" spc="0" dirty="0">
              <a:ln w="11430">
                <a:solidFill>
                  <a:srgbClr val="003366"/>
                </a:solidFill>
              </a:ln>
              <a:solidFill>
                <a:srgbClr val="003366"/>
              </a:solidFill>
              <a:effectLst>
                <a:outerShdw blurRad="80000" dist="40000" dir="5040000" algn="tl">
                  <a:srgbClr val="000000">
                    <a:alpha val="30000"/>
                  </a:srgbClr>
                </a:outerShdw>
              </a:effectLst>
              <a:latin typeface="Calibri"/>
            </a:endParaRPr>
          </a:p>
        </p:txBody>
      </p:sp>
    </p:spTree>
    <p:extLst>
      <p:ext uri="{BB962C8B-B14F-4D97-AF65-F5344CB8AC3E}">
        <p14:creationId xmlns:p14="http://schemas.microsoft.com/office/powerpoint/2010/main" val="3916871368"/>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500"/>
                                  </p:stCondLst>
                                  <p:childTnLst>
                                    <p:set>
                                      <p:cBhvr>
                                        <p:cTn id="6" dur="1" fill="hold">
                                          <p:stCondLst>
                                            <p:cond delay="0"/>
                                          </p:stCondLst>
                                        </p:cTn>
                                        <p:tgtEl>
                                          <p:spTgt spid="10"/>
                                        </p:tgtEl>
                                        <p:attrNameLst>
                                          <p:attrName>style.visibility</p:attrName>
                                        </p:attrNameLst>
                                      </p:cBhvr>
                                      <p:to>
                                        <p:strVal val="hidden"/>
                                      </p:to>
                                    </p:set>
                                  </p:childTnLst>
                                </p:cTn>
                              </p:par>
                            </p:childTnLst>
                          </p:cTn>
                        </p:par>
                        <p:par>
                          <p:cTn id="7" fill="hold">
                            <p:stCondLst>
                              <p:cond delay="500"/>
                            </p:stCondLst>
                            <p:childTnLst>
                              <p:par>
                                <p:cTn id="8" presetID="1" presetClass="exit" presetSubtype="0" fill="hold" grpId="0" nodeType="afterEffect">
                                  <p:stCondLst>
                                    <p:cond delay="500"/>
                                  </p:stCondLst>
                                  <p:childTnLst>
                                    <p:set>
                                      <p:cBhvr>
                                        <p:cTn id="9" dur="1" fill="hold">
                                          <p:stCondLst>
                                            <p:cond delay="0"/>
                                          </p:stCondLst>
                                        </p:cTn>
                                        <p:tgtEl>
                                          <p:spTgt spid="9"/>
                                        </p:tgtEl>
                                        <p:attrNameLst>
                                          <p:attrName>style.visibility</p:attrName>
                                        </p:attrNameLst>
                                      </p:cBhvr>
                                      <p:to>
                                        <p:strVal val="hidden"/>
                                      </p:to>
                                    </p:set>
                                  </p:childTnLst>
                                </p:cTn>
                              </p:par>
                            </p:childTnLst>
                          </p:cTn>
                        </p:par>
                        <p:par>
                          <p:cTn id="10" fill="hold">
                            <p:stCondLst>
                              <p:cond delay="1000"/>
                            </p:stCondLst>
                            <p:childTnLst>
                              <p:par>
                                <p:cTn id="11" presetID="1" presetClass="exit" presetSubtype="0" fill="hold" grpId="0" nodeType="afterEffect">
                                  <p:stCondLst>
                                    <p:cond delay="500"/>
                                  </p:stCondLst>
                                  <p:childTnLst>
                                    <p:set>
                                      <p:cBhvr>
                                        <p:cTn id="12" dur="1" fill="hold">
                                          <p:stCondLst>
                                            <p:cond delay="0"/>
                                          </p:stCondLst>
                                        </p:cTn>
                                        <p:tgtEl>
                                          <p:spTgt spid="8"/>
                                        </p:tgtEl>
                                        <p:attrNameLst>
                                          <p:attrName>style.visibility</p:attrName>
                                        </p:attrNameLst>
                                      </p:cBhvr>
                                      <p:to>
                                        <p:strVal val="hidden"/>
                                      </p:to>
                                    </p:set>
                                  </p:childTnLst>
                                </p:cTn>
                              </p:par>
                            </p:childTnLst>
                          </p:cTn>
                        </p:par>
                        <p:par>
                          <p:cTn id="13" fill="hold">
                            <p:stCondLst>
                              <p:cond delay="1500"/>
                            </p:stCondLst>
                            <p:childTnLst>
                              <p:par>
                                <p:cTn id="14" presetID="1" presetClass="exit" presetSubtype="0" fill="hold" grpId="0" nodeType="afterEffect">
                                  <p:stCondLst>
                                    <p:cond delay="500"/>
                                  </p:stCondLst>
                                  <p:childTnLst>
                                    <p:set>
                                      <p:cBhvr>
                                        <p:cTn id="15" dur="1" fill="hold">
                                          <p:stCondLst>
                                            <p:cond delay="0"/>
                                          </p:stCondLst>
                                        </p:cTn>
                                        <p:tgtEl>
                                          <p:spTgt spid="7"/>
                                        </p:tgtEl>
                                        <p:attrNameLst>
                                          <p:attrName>style.visibility</p:attrName>
                                        </p:attrNameLst>
                                      </p:cBhvr>
                                      <p:to>
                                        <p:strVal val="hidden"/>
                                      </p:to>
                                    </p:set>
                                  </p:childTnLst>
                                </p:cTn>
                              </p:par>
                            </p:childTnLst>
                          </p:cTn>
                        </p:par>
                        <p:par>
                          <p:cTn id="16" fill="hold">
                            <p:stCondLst>
                              <p:cond delay="2000"/>
                            </p:stCondLst>
                            <p:childTnLst>
                              <p:par>
                                <p:cTn id="17" presetID="1" presetClass="exit" presetSubtype="0" fill="hold" grpId="0" nodeType="afterEffect">
                                  <p:stCondLst>
                                    <p:cond delay="500"/>
                                  </p:stCondLst>
                                  <p:childTnLst>
                                    <p:set>
                                      <p:cBhvr>
                                        <p:cTn id="18"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animBg="1"/>
      <p:bldP spid="9" grpId="0" animBg="1"/>
      <p:bldP spid="1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Скругленный прямоугольник 6">
            <a:hlinkClick r:id="" action="ppaction://hlinkshowjump?jump=nextslide"/>
          </p:cNvPr>
          <p:cNvSpPr/>
          <p:nvPr/>
        </p:nvSpPr>
        <p:spPr>
          <a:xfrm>
            <a:off x="1678237" y="4725144"/>
            <a:ext cx="5040560" cy="1440160"/>
          </a:xfrm>
          <a:prstGeom prst="roundRect">
            <a:avLst/>
          </a:prstGeom>
          <a:ln w="57150">
            <a:solidFill>
              <a:srgbClr val="003366"/>
            </a:solidFill>
          </a:ln>
          <a:effectLst>
            <a:outerShdw blurRad="63500" sx="102000" sy="102000" algn="ctr" rotWithShape="0">
              <a:prstClr val="black">
                <a:alpha val="40000"/>
              </a:prstClr>
            </a:outerShdw>
          </a:effectLst>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600" b="1" dirty="0">
                <a:solidFill>
                  <a:srgbClr val="003366"/>
                </a:solidFill>
              </a:rPr>
              <a:t>START </a:t>
            </a:r>
            <a:r>
              <a:rPr lang="en-US" sz="6600" b="1" dirty="0" smtClean="0">
                <a:solidFill>
                  <a:srgbClr val="003366"/>
                </a:solidFill>
              </a:rPr>
              <a:t>TASK</a:t>
            </a:r>
            <a:endParaRPr lang="en-GB" sz="6600" b="1" dirty="0">
              <a:solidFill>
                <a:srgbClr val="003366"/>
              </a:solidFill>
            </a:endParaRPr>
          </a:p>
        </p:txBody>
      </p:sp>
      <p:sp>
        <p:nvSpPr>
          <p:cNvPr id="5" name="Заголовок 1"/>
          <p:cNvSpPr>
            <a:spLocks noGrp="1"/>
          </p:cNvSpPr>
          <p:nvPr>
            <p:ph type="title"/>
          </p:nvPr>
        </p:nvSpPr>
        <p:spPr>
          <a:xfrm>
            <a:off x="251521" y="764704"/>
            <a:ext cx="8136904" cy="2664296"/>
          </a:xfrm>
        </p:spPr>
        <p:txBody>
          <a:bodyPr/>
          <a:lstStyle/>
          <a:p>
            <a:pPr algn="just"/>
            <a:r>
              <a:rPr lang="en-US" sz="3200" b="1" i="1" dirty="0" smtClean="0">
                <a:latin typeface="+mn-lt"/>
              </a:rPr>
              <a:t>Task 3. You are going to give an interview. You have to answer five questions. Give full answers to the questions (2-3 sentences). Remember that you have 40 seconds to answer each question.</a:t>
            </a:r>
            <a:endParaRPr lang="en-GB" sz="3200" b="1" i="1" dirty="0">
              <a:latin typeface="+mn-lt"/>
            </a:endParaRPr>
          </a:p>
        </p:txBody>
      </p:sp>
    </p:spTree>
    <p:extLst>
      <p:ext uri="{BB962C8B-B14F-4D97-AF65-F5344CB8AC3E}">
        <p14:creationId xmlns:p14="http://schemas.microsoft.com/office/powerpoint/2010/main" val="2805144641"/>
      </p:ext>
    </p:extLst>
  </p:cSld>
  <p:clrMapOvr>
    <a:masterClrMapping/>
  </p:clrMapOvr>
  <mc:AlternateContent xmlns:mc="http://schemas.openxmlformats.org/markup-compatibility/2006" xmlns:p14="http://schemas.microsoft.com/office/powerpoint/2010/main">
    <mc:Choice Requires="p14">
      <p:transition spd="slow" p14:dur="2000" advClick="0" advTm="20000"/>
    </mc:Choice>
    <mc:Fallback xmlns="">
      <p:transition spd="slow" advClick="0" advTm="2000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Овал 10"/>
          <p:cNvSpPr/>
          <p:nvPr/>
        </p:nvSpPr>
        <p:spPr>
          <a:xfrm>
            <a:off x="2699792" y="2488637"/>
            <a:ext cx="3024336" cy="2880320"/>
          </a:xfrm>
          <a:prstGeom prst="ellipse">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0" b="1" dirty="0">
                <a:solidFill>
                  <a:srgbClr val="003366"/>
                </a:solidFill>
              </a:rPr>
              <a:t>00</a:t>
            </a:r>
            <a:endParaRPr lang="en-GB" sz="15000" b="1" dirty="0">
              <a:solidFill>
                <a:srgbClr val="003366"/>
              </a:solidFill>
            </a:endParaRPr>
          </a:p>
        </p:txBody>
      </p:sp>
      <p:sp>
        <p:nvSpPr>
          <p:cNvPr id="4" name="Овал 3"/>
          <p:cNvSpPr/>
          <p:nvPr/>
        </p:nvSpPr>
        <p:spPr>
          <a:xfrm>
            <a:off x="2699792" y="2492896"/>
            <a:ext cx="3024336" cy="2880320"/>
          </a:xfrm>
          <a:prstGeom prst="ellipse">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0" b="1" dirty="0">
                <a:solidFill>
                  <a:srgbClr val="003366"/>
                </a:solidFill>
              </a:rPr>
              <a:t>01</a:t>
            </a:r>
            <a:endParaRPr lang="en-GB" sz="15000" b="1" dirty="0">
              <a:solidFill>
                <a:srgbClr val="003366"/>
              </a:solidFill>
            </a:endParaRPr>
          </a:p>
        </p:txBody>
      </p:sp>
      <p:sp>
        <p:nvSpPr>
          <p:cNvPr id="7" name="Овал 6"/>
          <p:cNvSpPr/>
          <p:nvPr/>
        </p:nvSpPr>
        <p:spPr>
          <a:xfrm>
            <a:off x="2699792" y="2492896"/>
            <a:ext cx="3024336" cy="2880320"/>
          </a:xfrm>
          <a:prstGeom prst="ellipse">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0" b="1" dirty="0">
                <a:solidFill>
                  <a:srgbClr val="003366"/>
                </a:solidFill>
              </a:rPr>
              <a:t>02</a:t>
            </a:r>
            <a:endParaRPr lang="en-GB" sz="15000" b="1" dirty="0">
              <a:solidFill>
                <a:srgbClr val="003366"/>
              </a:solidFill>
            </a:endParaRPr>
          </a:p>
        </p:txBody>
      </p:sp>
      <p:sp>
        <p:nvSpPr>
          <p:cNvPr id="8" name="Овал 7"/>
          <p:cNvSpPr/>
          <p:nvPr/>
        </p:nvSpPr>
        <p:spPr>
          <a:xfrm>
            <a:off x="2699792" y="2492896"/>
            <a:ext cx="3024336" cy="2880320"/>
          </a:xfrm>
          <a:prstGeom prst="ellipse">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0" b="1" dirty="0">
                <a:solidFill>
                  <a:srgbClr val="003366"/>
                </a:solidFill>
              </a:rPr>
              <a:t>03</a:t>
            </a:r>
            <a:endParaRPr lang="en-GB" sz="15000" b="1" dirty="0">
              <a:solidFill>
                <a:srgbClr val="003366"/>
              </a:solidFill>
            </a:endParaRPr>
          </a:p>
        </p:txBody>
      </p:sp>
      <p:sp>
        <p:nvSpPr>
          <p:cNvPr id="9" name="Овал 8"/>
          <p:cNvSpPr/>
          <p:nvPr/>
        </p:nvSpPr>
        <p:spPr>
          <a:xfrm>
            <a:off x="2699792" y="2492896"/>
            <a:ext cx="3024336" cy="2880320"/>
          </a:xfrm>
          <a:prstGeom prst="ellipse">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0" b="1" dirty="0">
                <a:solidFill>
                  <a:srgbClr val="003366"/>
                </a:solidFill>
              </a:rPr>
              <a:t>04</a:t>
            </a:r>
            <a:endParaRPr lang="en-GB" sz="15000" b="1" dirty="0">
              <a:solidFill>
                <a:srgbClr val="003366"/>
              </a:solidFill>
            </a:endParaRPr>
          </a:p>
        </p:txBody>
      </p:sp>
      <p:sp>
        <p:nvSpPr>
          <p:cNvPr id="10" name="Овал 9"/>
          <p:cNvSpPr/>
          <p:nvPr/>
        </p:nvSpPr>
        <p:spPr>
          <a:xfrm>
            <a:off x="2699792" y="2492896"/>
            <a:ext cx="3024336" cy="2880320"/>
          </a:xfrm>
          <a:prstGeom prst="ellipse">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0" b="1" dirty="0">
                <a:solidFill>
                  <a:srgbClr val="003366"/>
                </a:solidFill>
              </a:rPr>
              <a:t>05</a:t>
            </a:r>
            <a:endParaRPr lang="en-GB" sz="15000" b="1" dirty="0">
              <a:solidFill>
                <a:srgbClr val="003366"/>
              </a:solidFill>
            </a:endParaRPr>
          </a:p>
        </p:txBody>
      </p:sp>
      <p:sp>
        <p:nvSpPr>
          <p:cNvPr id="6" name="Заголовок 1"/>
          <p:cNvSpPr txBox="1">
            <a:spLocks/>
          </p:cNvSpPr>
          <p:nvPr/>
        </p:nvSpPr>
        <p:spPr>
          <a:xfrm>
            <a:off x="251520" y="548681"/>
            <a:ext cx="7920880" cy="5760639"/>
          </a:xfrm>
          <a:prstGeom prst="rect">
            <a:avLst/>
          </a:prstGeom>
        </p:spPr>
        <p:txBody>
          <a:bodyPr vert="horz" lIns="91440" tIns="45720" rIns="91440" bIns="45720" rtlCol="0" anchor="ctr">
            <a:noAutofit/>
            <a:scene3d>
              <a:camera prst="orthographicFront"/>
              <a:lightRig rig="glow" dir="tl">
                <a:rot lat="0" lon="0" rev="5400000"/>
              </a:lightRig>
            </a:scene3d>
            <a:sp3d contourW="12700">
              <a:bevelT w="25400" h="25400"/>
              <a:contourClr>
                <a:schemeClr val="accent6">
                  <a:shade val="73000"/>
                </a:schemeClr>
              </a:contourClr>
            </a:sp3d>
          </a:bodyPr>
          <a:lst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a:lstStyle>
          <a:p>
            <a:pPr algn="ctr"/>
            <a:r>
              <a:rPr lang="en-GB" sz="6000" b="1" spc="0" dirty="0">
                <a:ln w="11430">
                  <a:solidFill>
                    <a:srgbClr val="003366"/>
                  </a:solidFill>
                </a:ln>
                <a:solidFill>
                  <a:srgbClr val="003366"/>
                </a:solidFill>
                <a:effectLst>
                  <a:outerShdw blurRad="80000" dist="40000" dir="5040000" algn="tl">
                    <a:srgbClr val="000000">
                      <a:alpha val="30000"/>
                    </a:srgbClr>
                  </a:outerShdw>
                </a:effectLst>
                <a:latin typeface="Calibri"/>
              </a:rPr>
              <a:t>Be ready for the </a:t>
            </a:r>
            <a:r>
              <a:rPr lang="en-US" sz="6000" b="1" spc="0" dirty="0" smtClean="0">
                <a:ln w="11430">
                  <a:solidFill>
                    <a:srgbClr val="003366"/>
                  </a:solidFill>
                </a:ln>
                <a:solidFill>
                  <a:srgbClr val="003366"/>
                </a:solidFill>
                <a:effectLst>
                  <a:outerShdw blurRad="80000" dist="40000" dir="5040000" algn="tl">
                    <a:srgbClr val="000000">
                      <a:alpha val="30000"/>
                    </a:srgbClr>
                  </a:outerShdw>
                </a:effectLst>
                <a:latin typeface="Calibri"/>
              </a:rPr>
              <a:t>answer</a:t>
            </a:r>
            <a:endParaRPr lang="en-GB" sz="6000" b="1" spc="0" dirty="0" smtClean="0">
              <a:ln w="11430">
                <a:solidFill>
                  <a:srgbClr val="003366"/>
                </a:solidFill>
              </a:ln>
              <a:solidFill>
                <a:srgbClr val="003366"/>
              </a:solidFill>
              <a:effectLst>
                <a:outerShdw blurRad="80000" dist="40000" dir="5040000" algn="tl">
                  <a:srgbClr val="000000">
                    <a:alpha val="30000"/>
                  </a:srgbClr>
                </a:outerShdw>
              </a:effectLst>
              <a:latin typeface="Calibri"/>
            </a:endParaRPr>
          </a:p>
          <a:p>
            <a:pPr algn="ctr"/>
            <a:endParaRPr lang="en-US" b="1" spc="0" dirty="0">
              <a:ln w="11430">
                <a:solidFill>
                  <a:srgbClr val="003366"/>
                </a:solidFill>
              </a:ln>
              <a:solidFill>
                <a:srgbClr val="003366"/>
              </a:solidFill>
              <a:effectLst>
                <a:outerShdw blurRad="80000" dist="40000" dir="5040000" algn="tl">
                  <a:srgbClr val="000000">
                    <a:alpha val="30000"/>
                  </a:srgbClr>
                </a:outerShdw>
              </a:effectLst>
              <a:latin typeface="Calibri"/>
            </a:endParaRPr>
          </a:p>
          <a:p>
            <a:pPr algn="ctr"/>
            <a:endParaRPr lang="en-US" b="1" spc="0" dirty="0" smtClean="0">
              <a:ln w="11430">
                <a:solidFill>
                  <a:srgbClr val="003366"/>
                </a:solidFill>
              </a:ln>
              <a:solidFill>
                <a:srgbClr val="003366"/>
              </a:solidFill>
              <a:effectLst>
                <a:outerShdw blurRad="80000" dist="40000" dir="5040000" algn="tl">
                  <a:srgbClr val="000000">
                    <a:alpha val="30000"/>
                  </a:srgbClr>
                </a:outerShdw>
              </a:effectLst>
              <a:latin typeface="Calibri"/>
            </a:endParaRPr>
          </a:p>
          <a:p>
            <a:pPr algn="ctr"/>
            <a:endParaRPr lang="en-US" b="1" spc="0" dirty="0">
              <a:ln w="11430">
                <a:solidFill>
                  <a:srgbClr val="003366"/>
                </a:solidFill>
              </a:ln>
              <a:solidFill>
                <a:srgbClr val="003366"/>
              </a:solidFill>
              <a:effectLst>
                <a:outerShdw blurRad="80000" dist="40000" dir="5040000" algn="tl">
                  <a:srgbClr val="000000">
                    <a:alpha val="30000"/>
                  </a:srgbClr>
                </a:outerShdw>
              </a:effectLst>
              <a:latin typeface="Calibri"/>
            </a:endParaRPr>
          </a:p>
          <a:p>
            <a:pPr algn="ctr"/>
            <a:endParaRPr lang="en-US" b="1" spc="0" dirty="0" smtClean="0">
              <a:ln w="11430">
                <a:solidFill>
                  <a:srgbClr val="003366"/>
                </a:solidFill>
              </a:ln>
              <a:solidFill>
                <a:srgbClr val="003366"/>
              </a:solidFill>
              <a:effectLst>
                <a:outerShdw blurRad="80000" dist="40000" dir="5040000" algn="tl">
                  <a:srgbClr val="000000">
                    <a:alpha val="30000"/>
                  </a:srgbClr>
                </a:outerShdw>
              </a:effectLst>
              <a:latin typeface="Calibri"/>
            </a:endParaRPr>
          </a:p>
          <a:p>
            <a:pPr algn="ctr"/>
            <a:r>
              <a:rPr lang="en-GB" sz="6000" b="1" spc="0" dirty="0" smtClean="0">
                <a:ln w="11430">
                  <a:solidFill>
                    <a:srgbClr val="003366"/>
                  </a:solidFill>
                </a:ln>
                <a:solidFill>
                  <a:srgbClr val="003366"/>
                </a:solidFill>
                <a:effectLst>
                  <a:outerShdw blurRad="80000" dist="40000" dir="5040000" algn="tl">
                    <a:srgbClr val="000000">
                      <a:alpha val="30000"/>
                    </a:srgbClr>
                  </a:outerShdw>
                </a:effectLst>
                <a:latin typeface="Calibri"/>
              </a:rPr>
              <a:t>seconds</a:t>
            </a:r>
            <a:r>
              <a:rPr lang="en-GB" b="1" spc="0" dirty="0" smtClean="0">
                <a:ln w="11430">
                  <a:solidFill>
                    <a:srgbClr val="003366"/>
                  </a:solidFill>
                </a:ln>
                <a:solidFill>
                  <a:srgbClr val="003366"/>
                </a:solidFill>
                <a:effectLst>
                  <a:outerShdw blurRad="80000" dist="40000" dir="5040000" algn="tl">
                    <a:srgbClr val="000000">
                      <a:alpha val="30000"/>
                    </a:srgbClr>
                  </a:outerShdw>
                </a:effectLst>
                <a:latin typeface="Calibri"/>
              </a:rPr>
              <a:t> </a:t>
            </a:r>
            <a:endParaRPr lang="en-GB" b="1" spc="0" dirty="0">
              <a:ln w="11430">
                <a:solidFill>
                  <a:srgbClr val="003366"/>
                </a:solidFill>
              </a:ln>
              <a:solidFill>
                <a:srgbClr val="003366"/>
              </a:solidFill>
              <a:effectLst>
                <a:outerShdw blurRad="80000" dist="40000" dir="5040000" algn="tl">
                  <a:srgbClr val="000000">
                    <a:alpha val="30000"/>
                  </a:srgbClr>
                </a:outerShdw>
              </a:effectLst>
              <a:latin typeface="Calibri"/>
            </a:endParaRPr>
          </a:p>
        </p:txBody>
      </p:sp>
    </p:spTree>
    <p:extLst>
      <p:ext uri="{BB962C8B-B14F-4D97-AF65-F5344CB8AC3E}">
        <p14:creationId xmlns:p14="http://schemas.microsoft.com/office/powerpoint/2010/main" val="1190758659"/>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500"/>
                                  </p:stCondLst>
                                  <p:childTnLst>
                                    <p:set>
                                      <p:cBhvr>
                                        <p:cTn id="6" dur="1" fill="hold">
                                          <p:stCondLst>
                                            <p:cond delay="0"/>
                                          </p:stCondLst>
                                        </p:cTn>
                                        <p:tgtEl>
                                          <p:spTgt spid="10"/>
                                        </p:tgtEl>
                                        <p:attrNameLst>
                                          <p:attrName>style.visibility</p:attrName>
                                        </p:attrNameLst>
                                      </p:cBhvr>
                                      <p:to>
                                        <p:strVal val="hidden"/>
                                      </p:to>
                                    </p:set>
                                  </p:childTnLst>
                                </p:cTn>
                              </p:par>
                            </p:childTnLst>
                          </p:cTn>
                        </p:par>
                        <p:par>
                          <p:cTn id="7" fill="hold">
                            <p:stCondLst>
                              <p:cond delay="500"/>
                            </p:stCondLst>
                            <p:childTnLst>
                              <p:par>
                                <p:cTn id="8" presetID="1" presetClass="exit" presetSubtype="0" fill="hold" grpId="0" nodeType="afterEffect">
                                  <p:stCondLst>
                                    <p:cond delay="500"/>
                                  </p:stCondLst>
                                  <p:childTnLst>
                                    <p:set>
                                      <p:cBhvr>
                                        <p:cTn id="9" dur="1" fill="hold">
                                          <p:stCondLst>
                                            <p:cond delay="0"/>
                                          </p:stCondLst>
                                        </p:cTn>
                                        <p:tgtEl>
                                          <p:spTgt spid="9"/>
                                        </p:tgtEl>
                                        <p:attrNameLst>
                                          <p:attrName>style.visibility</p:attrName>
                                        </p:attrNameLst>
                                      </p:cBhvr>
                                      <p:to>
                                        <p:strVal val="hidden"/>
                                      </p:to>
                                    </p:set>
                                  </p:childTnLst>
                                </p:cTn>
                              </p:par>
                            </p:childTnLst>
                          </p:cTn>
                        </p:par>
                        <p:par>
                          <p:cTn id="10" fill="hold">
                            <p:stCondLst>
                              <p:cond delay="1000"/>
                            </p:stCondLst>
                            <p:childTnLst>
                              <p:par>
                                <p:cTn id="11" presetID="1" presetClass="exit" presetSubtype="0" fill="hold" grpId="0" nodeType="afterEffect">
                                  <p:stCondLst>
                                    <p:cond delay="500"/>
                                  </p:stCondLst>
                                  <p:childTnLst>
                                    <p:set>
                                      <p:cBhvr>
                                        <p:cTn id="12" dur="1" fill="hold">
                                          <p:stCondLst>
                                            <p:cond delay="0"/>
                                          </p:stCondLst>
                                        </p:cTn>
                                        <p:tgtEl>
                                          <p:spTgt spid="8"/>
                                        </p:tgtEl>
                                        <p:attrNameLst>
                                          <p:attrName>style.visibility</p:attrName>
                                        </p:attrNameLst>
                                      </p:cBhvr>
                                      <p:to>
                                        <p:strVal val="hidden"/>
                                      </p:to>
                                    </p:set>
                                  </p:childTnLst>
                                </p:cTn>
                              </p:par>
                            </p:childTnLst>
                          </p:cTn>
                        </p:par>
                        <p:par>
                          <p:cTn id="13" fill="hold">
                            <p:stCondLst>
                              <p:cond delay="1500"/>
                            </p:stCondLst>
                            <p:childTnLst>
                              <p:par>
                                <p:cTn id="14" presetID="1" presetClass="exit" presetSubtype="0" fill="hold" grpId="0" nodeType="afterEffect">
                                  <p:stCondLst>
                                    <p:cond delay="500"/>
                                  </p:stCondLst>
                                  <p:childTnLst>
                                    <p:set>
                                      <p:cBhvr>
                                        <p:cTn id="15" dur="1" fill="hold">
                                          <p:stCondLst>
                                            <p:cond delay="0"/>
                                          </p:stCondLst>
                                        </p:cTn>
                                        <p:tgtEl>
                                          <p:spTgt spid="7"/>
                                        </p:tgtEl>
                                        <p:attrNameLst>
                                          <p:attrName>style.visibility</p:attrName>
                                        </p:attrNameLst>
                                      </p:cBhvr>
                                      <p:to>
                                        <p:strVal val="hidden"/>
                                      </p:to>
                                    </p:set>
                                  </p:childTnLst>
                                </p:cTn>
                              </p:par>
                            </p:childTnLst>
                          </p:cTn>
                        </p:par>
                        <p:par>
                          <p:cTn id="16" fill="hold">
                            <p:stCondLst>
                              <p:cond delay="2000"/>
                            </p:stCondLst>
                            <p:childTnLst>
                              <p:par>
                                <p:cTn id="17" presetID="1" presetClass="exit" presetSubtype="0" fill="hold" grpId="0" nodeType="afterEffect">
                                  <p:stCondLst>
                                    <p:cond delay="500"/>
                                  </p:stCondLst>
                                  <p:childTnLst>
                                    <p:set>
                                      <p:cBhvr>
                                        <p:cTn id="18"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animBg="1"/>
      <p:bldP spid="9" grpId="0" animBg="1"/>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1520" y="524136"/>
            <a:ext cx="7920880" cy="4401205"/>
          </a:xfrm>
          <a:prstGeom prst="rect">
            <a:avLst/>
          </a:prstGeom>
        </p:spPr>
        <p:txBody>
          <a:bodyPr wrap="square">
            <a:spAutoFit/>
          </a:bodyPr>
          <a:lstStyle/>
          <a:p>
            <a:r>
              <a:rPr lang="en-US" sz="2800" b="1" dirty="0" smtClean="0">
                <a:solidFill>
                  <a:srgbClr val="000000"/>
                </a:solidFill>
              </a:rPr>
              <a:t>Schools of the future</a:t>
            </a:r>
            <a:r>
              <a:rPr lang="ru-RU" sz="2800" b="1" dirty="0" smtClean="0">
                <a:solidFill>
                  <a:srgbClr val="000000"/>
                </a:solidFill>
              </a:rPr>
              <a:t> (</a:t>
            </a:r>
            <a:r>
              <a:rPr lang="en-US" sz="2800" b="1" dirty="0" smtClean="0">
                <a:solidFill>
                  <a:schemeClr val="tx2"/>
                </a:solidFill>
              </a:rPr>
              <a:t>F3C670</a:t>
            </a:r>
            <a:r>
              <a:rPr lang="ru-RU" sz="2800" b="1" dirty="0" smtClean="0">
                <a:solidFill>
                  <a:schemeClr val="tx2"/>
                </a:solidFill>
              </a:rPr>
              <a:t>)</a:t>
            </a:r>
            <a:endParaRPr lang="en-US" sz="2800" b="1" dirty="0" smtClean="0">
              <a:solidFill>
                <a:schemeClr val="tx2"/>
              </a:solidFill>
            </a:endParaRPr>
          </a:p>
          <a:p>
            <a:endParaRPr lang="ru-RU" sz="2800" dirty="0" smtClean="0">
              <a:solidFill>
                <a:srgbClr val="000000"/>
              </a:solidFill>
            </a:endParaRPr>
          </a:p>
          <a:p>
            <a:pPr marL="514350" indent="-514350">
              <a:buFont typeface="+mj-lt"/>
              <a:buAutoNum type="arabicPeriod"/>
            </a:pPr>
            <a:r>
              <a:rPr lang="en-US" sz="2800" dirty="0" smtClean="0">
                <a:solidFill>
                  <a:srgbClr val="000000"/>
                </a:solidFill>
              </a:rPr>
              <a:t>What </a:t>
            </a:r>
            <a:r>
              <a:rPr lang="en-US" sz="2800" dirty="0">
                <a:solidFill>
                  <a:srgbClr val="000000"/>
                </a:solidFill>
              </a:rPr>
              <a:t>do you think schools will look like in some twenty years?</a:t>
            </a:r>
          </a:p>
          <a:p>
            <a:pPr marL="514350" indent="-514350">
              <a:buFont typeface="+mj-lt"/>
              <a:buAutoNum type="arabicPeriod"/>
            </a:pPr>
            <a:r>
              <a:rPr lang="en-US" sz="2800" dirty="0" smtClean="0">
                <a:solidFill>
                  <a:srgbClr val="000000"/>
                </a:solidFill>
              </a:rPr>
              <a:t>What </a:t>
            </a:r>
            <a:r>
              <a:rPr lang="en-US" sz="2800" dirty="0">
                <a:solidFill>
                  <a:srgbClr val="000000"/>
                </a:solidFill>
              </a:rPr>
              <a:t>kind of teachers will work at these schools?</a:t>
            </a:r>
          </a:p>
          <a:p>
            <a:pPr marL="514350" indent="-514350">
              <a:buFont typeface="+mj-lt"/>
              <a:buAutoNum type="arabicPeriod"/>
            </a:pPr>
            <a:r>
              <a:rPr lang="en-US" sz="2800" dirty="0" smtClean="0">
                <a:solidFill>
                  <a:srgbClr val="000000"/>
                </a:solidFill>
              </a:rPr>
              <a:t>What </a:t>
            </a:r>
            <a:r>
              <a:rPr lang="en-US" sz="2800" dirty="0">
                <a:solidFill>
                  <a:srgbClr val="000000"/>
                </a:solidFill>
              </a:rPr>
              <a:t>subjects will be taught at these schools?</a:t>
            </a:r>
          </a:p>
          <a:p>
            <a:pPr marL="514350" indent="-514350">
              <a:buFont typeface="+mj-lt"/>
              <a:buAutoNum type="arabicPeriod"/>
            </a:pPr>
            <a:r>
              <a:rPr lang="en-US" sz="2800" dirty="0" smtClean="0">
                <a:solidFill>
                  <a:srgbClr val="000000"/>
                </a:solidFill>
              </a:rPr>
              <a:t>How </a:t>
            </a:r>
            <a:r>
              <a:rPr lang="en-US" sz="2800" dirty="0">
                <a:solidFill>
                  <a:srgbClr val="000000"/>
                </a:solidFill>
              </a:rPr>
              <a:t>different will these schools be from today’s school?</a:t>
            </a:r>
          </a:p>
          <a:p>
            <a:pPr marL="514350" indent="-514350">
              <a:buFont typeface="+mj-lt"/>
              <a:buAutoNum type="arabicPeriod"/>
            </a:pPr>
            <a:r>
              <a:rPr lang="en-US" sz="2800" dirty="0" smtClean="0">
                <a:solidFill>
                  <a:srgbClr val="000000"/>
                </a:solidFill>
              </a:rPr>
              <a:t>Will </a:t>
            </a:r>
            <a:r>
              <a:rPr lang="en-US" sz="2800" dirty="0">
                <a:solidFill>
                  <a:srgbClr val="000000"/>
                </a:solidFill>
              </a:rPr>
              <a:t>it be boring or fun to study at the school of the future? Why?</a:t>
            </a:r>
            <a:endParaRPr lang="ru-RU" sz="2800" dirty="0">
              <a:solidFill>
                <a:srgbClr val="000000"/>
              </a:solidFill>
            </a:endParaRPr>
          </a:p>
        </p:txBody>
      </p:sp>
      <p:sp>
        <p:nvSpPr>
          <p:cNvPr id="7" name="Управляющая кнопка: далее 6">
            <a:hlinkClick r:id="" action="ppaction://hlinkshowjump?jump=nextslide" highlightClick="1"/>
          </p:cNvPr>
          <p:cNvSpPr/>
          <p:nvPr/>
        </p:nvSpPr>
        <p:spPr>
          <a:xfrm>
            <a:off x="8465021" y="5604352"/>
            <a:ext cx="648072" cy="496500"/>
          </a:xfrm>
          <a:prstGeom prst="actionButtonForwardNex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ru-RU"/>
          </a:p>
        </p:txBody>
      </p:sp>
      <p:sp>
        <p:nvSpPr>
          <p:cNvPr id="10" name="Скругленный прямоугольник 9"/>
          <p:cNvSpPr/>
          <p:nvPr/>
        </p:nvSpPr>
        <p:spPr>
          <a:xfrm>
            <a:off x="2411760" y="5598596"/>
            <a:ext cx="3744416" cy="939915"/>
          </a:xfrm>
          <a:prstGeom prst="roundRect">
            <a:avLst/>
          </a:prstGeom>
          <a:ln w="57150">
            <a:solidFill>
              <a:srgbClr val="003366"/>
            </a:solidFill>
          </a:ln>
          <a:effectLst>
            <a:outerShdw blurRad="63500" sx="102000" sy="102000" algn="ctr" rotWithShape="0">
              <a:prstClr val="black">
                <a:alpha val="40000"/>
              </a:prstClr>
            </a:outerShdw>
          </a:effectLst>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smtClean="0">
                <a:solidFill>
                  <a:srgbClr val="003366"/>
                </a:solidFill>
              </a:rPr>
              <a:t>Click to check the questions</a:t>
            </a:r>
            <a:endParaRPr lang="en-GB" sz="2800" b="1" dirty="0">
              <a:solidFill>
                <a:srgbClr val="003366"/>
              </a:solidFill>
            </a:endParaRPr>
          </a:p>
        </p:txBody>
      </p:sp>
    </p:spTree>
    <p:extLst>
      <p:ext uri="{BB962C8B-B14F-4D97-AF65-F5344CB8AC3E}">
        <p14:creationId xmlns:p14="http://schemas.microsoft.com/office/powerpoint/2010/main" val="311802934"/>
      </p:ext>
    </p:extLst>
  </p:cSld>
  <p:clrMapOvr>
    <a:masterClrMapping/>
  </p:clrMapOvr>
  <mc:AlternateContent xmlns:mc="http://schemas.openxmlformats.org/markup-compatibility/2006" xmlns:p14="http://schemas.microsoft.com/office/powerpoint/2010/main">
    <mc:Choice Requires="p14">
      <p:transition spd="slow" p14:dur="2000" advClick="0">
        <p:sndAc>
          <p:stSnd>
            <p:snd r:embed="rId2" name="img1_1647617124.wav"/>
          </p:stSnd>
        </p:sndAc>
      </p:transition>
    </mc:Choice>
    <mc:Fallback xmlns="">
      <p:transition spd="slow" advClick="0">
        <p:sndAc>
          <p:stSnd>
            <p:snd r:embed="rId3" name="img1_1647617124.wav"/>
          </p:stSnd>
        </p:sndAc>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nextCondLst>
                <p:cond evt="onClick" delay="0">
                  <p:tgtEl>
                    <p:spTgt spid="10"/>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Овал 10"/>
          <p:cNvSpPr/>
          <p:nvPr/>
        </p:nvSpPr>
        <p:spPr>
          <a:xfrm>
            <a:off x="2699792" y="2488637"/>
            <a:ext cx="3024336" cy="2880320"/>
          </a:xfrm>
          <a:prstGeom prst="ellipse">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0" b="1" dirty="0">
                <a:solidFill>
                  <a:srgbClr val="003366"/>
                </a:solidFill>
              </a:rPr>
              <a:t>00</a:t>
            </a:r>
            <a:endParaRPr lang="en-GB" sz="15000" b="1" dirty="0">
              <a:solidFill>
                <a:srgbClr val="003366"/>
              </a:solidFill>
            </a:endParaRPr>
          </a:p>
        </p:txBody>
      </p:sp>
      <p:sp>
        <p:nvSpPr>
          <p:cNvPr id="4" name="Овал 3"/>
          <p:cNvSpPr/>
          <p:nvPr/>
        </p:nvSpPr>
        <p:spPr>
          <a:xfrm>
            <a:off x="2699792" y="2492896"/>
            <a:ext cx="3024336" cy="2880320"/>
          </a:xfrm>
          <a:prstGeom prst="ellipse">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0" b="1" dirty="0">
                <a:solidFill>
                  <a:srgbClr val="003366"/>
                </a:solidFill>
              </a:rPr>
              <a:t>01</a:t>
            </a:r>
            <a:endParaRPr lang="en-GB" sz="15000" b="1" dirty="0">
              <a:solidFill>
                <a:srgbClr val="003366"/>
              </a:solidFill>
            </a:endParaRPr>
          </a:p>
        </p:txBody>
      </p:sp>
      <p:sp>
        <p:nvSpPr>
          <p:cNvPr id="7" name="Овал 6"/>
          <p:cNvSpPr/>
          <p:nvPr/>
        </p:nvSpPr>
        <p:spPr>
          <a:xfrm>
            <a:off x="2699792" y="2492896"/>
            <a:ext cx="3024336" cy="2880320"/>
          </a:xfrm>
          <a:prstGeom prst="ellipse">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0" b="1" dirty="0">
                <a:solidFill>
                  <a:srgbClr val="003366"/>
                </a:solidFill>
              </a:rPr>
              <a:t>02</a:t>
            </a:r>
            <a:endParaRPr lang="en-GB" sz="15000" b="1" dirty="0">
              <a:solidFill>
                <a:srgbClr val="003366"/>
              </a:solidFill>
            </a:endParaRPr>
          </a:p>
        </p:txBody>
      </p:sp>
      <p:sp>
        <p:nvSpPr>
          <p:cNvPr id="8" name="Овал 7"/>
          <p:cNvSpPr/>
          <p:nvPr/>
        </p:nvSpPr>
        <p:spPr>
          <a:xfrm>
            <a:off x="2699792" y="2492896"/>
            <a:ext cx="3024336" cy="2880320"/>
          </a:xfrm>
          <a:prstGeom prst="ellipse">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0" b="1" dirty="0">
                <a:solidFill>
                  <a:srgbClr val="003366"/>
                </a:solidFill>
              </a:rPr>
              <a:t>03</a:t>
            </a:r>
            <a:endParaRPr lang="en-GB" sz="15000" b="1" dirty="0">
              <a:solidFill>
                <a:srgbClr val="003366"/>
              </a:solidFill>
            </a:endParaRPr>
          </a:p>
        </p:txBody>
      </p:sp>
      <p:sp>
        <p:nvSpPr>
          <p:cNvPr id="9" name="Овал 8"/>
          <p:cNvSpPr/>
          <p:nvPr/>
        </p:nvSpPr>
        <p:spPr>
          <a:xfrm>
            <a:off x="2699792" y="2492896"/>
            <a:ext cx="3024336" cy="2880320"/>
          </a:xfrm>
          <a:prstGeom prst="ellipse">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0" b="1" dirty="0">
                <a:solidFill>
                  <a:srgbClr val="003366"/>
                </a:solidFill>
              </a:rPr>
              <a:t>04</a:t>
            </a:r>
            <a:endParaRPr lang="en-GB" sz="15000" b="1" dirty="0">
              <a:solidFill>
                <a:srgbClr val="003366"/>
              </a:solidFill>
            </a:endParaRPr>
          </a:p>
        </p:txBody>
      </p:sp>
      <p:sp>
        <p:nvSpPr>
          <p:cNvPr id="10" name="Овал 9"/>
          <p:cNvSpPr/>
          <p:nvPr/>
        </p:nvSpPr>
        <p:spPr>
          <a:xfrm>
            <a:off x="2699792" y="2492896"/>
            <a:ext cx="3024336" cy="2880320"/>
          </a:xfrm>
          <a:prstGeom prst="ellipse">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0" b="1" dirty="0">
                <a:solidFill>
                  <a:srgbClr val="003366"/>
                </a:solidFill>
              </a:rPr>
              <a:t>05</a:t>
            </a:r>
            <a:endParaRPr lang="en-GB" sz="15000" b="1" dirty="0">
              <a:solidFill>
                <a:srgbClr val="003366"/>
              </a:solidFill>
            </a:endParaRPr>
          </a:p>
        </p:txBody>
      </p:sp>
      <p:sp>
        <p:nvSpPr>
          <p:cNvPr id="6" name="Заголовок 1"/>
          <p:cNvSpPr txBox="1">
            <a:spLocks/>
          </p:cNvSpPr>
          <p:nvPr/>
        </p:nvSpPr>
        <p:spPr>
          <a:xfrm>
            <a:off x="251520" y="548681"/>
            <a:ext cx="7920880" cy="5760639"/>
          </a:xfrm>
          <a:prstGeom prst="rect">
            <a:avLst/>
          </a:prstGeom>
        </p:spPr>
        <p:txBody>
          <a:bodyPr vert="horz" lIns="91440" tIns="45720" rIns="91440" bIns="45720" rtlCol="0" anchor="ctr">
            <a:noAutofit/>
            <a:scene3d>
              <a:camera prst="orthographicFront"/>
              <a:lightRig rig="glow" dir="tl">
                <a:rot lat="0" lon="0" rev="5400000"/>
              </a:lightRig>
            </a:scene3d>
            <a:sp3d contourW="12700">
              <a:bevelT w="25400" h="25400"/>
              <a:contourClr>
                <a:schemeClr val="accent6">
                  <a:shade val="73000"/>
                </a:schemeClr>
              </a:contourClr>
            </a:sp3d>
          </a:bodyPr>
          <a:lst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a:lstStyle>
          <a:p>
            <a:pPr algn="ctr"/>
            <a:r>
              <a:rPr lang="en-GB" sz="6000" b="1" spc="0" dirty="0">
                <a:ln w="11430">
                  <a:solidFill>
                    <a:srgbClr val="003366"/>
                  </a:solidFill>
                </a:ln>
                <a:solidFill>
                  <a:srgbClr val="003366"/>
                </a:solidFill>
                <a:effectLst>
                  <a:outerShdw blurRad="80000" dist="40000" dir="5040000" algn="tl">
                    <a:srgbClr val="000000">
                      <a:alpha val="30000"/>
                    </a:srgbClr>
                  </a:outerShdw>
                </a:effectLst>
                <a:latin typeface="Calibri"/>
              </a:rPr>
              <a:t>Be ready for the </a:t>
            </a:r>
            <a:r>
              <a:rPr lang="en-GB" sz="6000" b="1" spc="0" dirty="0" smtClean="0">
                <a:ln w="11430">
                  <a:solidFill>
                    <a:srgbClr val="003366"/>
                  </a:solidFill>
                </a:ln>
                <a:solidFill>
                  <a:srgbClr val="003366"/>
                </a:solidFill>
                <a:effectLst>
                  <a:outerShdw blurRad="80000" dist="40000" dir="5040000" algn="tl">
                    <a:srgbClr val="000000">
                      <a:alpha val="30000"/>
                    </a:srgbClr>
                  </a:outerShdw>
                </a:effectLst>
                <a:latin typeface="Calibri"/>
              </a:rPr>
              <a:t>next t</a:t>
            </a:r>
            <a:r>
              <a:rPr lang="en-US" sz="6000" b="1" spc="0" dirty="0" smtClean="0">
                <a:ln w="11430">
                  <a:solidFill>
                    <a:srgbClr val="003366"/>
                  </a:solidFill>
                </a:ln>
                <a:solidFill>
                  <a:srgbClr val="003366"/>
                </a:solidFill>
                <a:effectLst>
                  <a:outerShdw blurRad="80000" dist="40000" dir="5040000" algn="tl">
                    <a:srgbClr val="000000">
                      <a:alpha val="30000"/>
                    </a:srgbClr>
                  </a:outerShdw>
                </a:effectLst>
                <a:latin typeface="Calibri"/>
              </a:rPr>
              <a:t>ask</a:t>
            </a:r>
            <a:endParaRPr lang="en-GB" sz="6000" b="1" spc="0" dirty="0" smtClean="0">
              <a:ln w="11430">
                <a:solidFill>
                  <a:srgbClr val="003366"/>
                </a:solidFill>
              </a:ln>
              <a:solidFill>
                <a:srgbClr val="003366"/>
              </a:solidFill>
              <a:effectLst>
                <a:outerShdw blurRad="80000" dist="40000" dir="5040000" algn="tl">
                  <a:srgbClr val="000000">
                    <a:alpha val="30000"/>
                  </a:srgbClr>
                </a:outerShdw>
              </a:effectLst>
              <a:latin typeface="Calibri"/>
            </a:endParaRPr>
          </a:p>
          <a:p>
            <a:pPr algn="ctr"/>
            <a:endParaRPr lang="en-US" b="1" spc="0" dirty="0">
              <a:ln w="11430">
                <a:solidFill>
                  <a:srgbClr val="003366"/>
                </a:solidFill>
              </a:ln>
              <a:solidFill>
                <a:srgbClr val="003366"/>
              </a:solidFill>
              <a:effectLst>
                <a:outerShdw blurRad="80000" dist="40000" dir="5040000" algn="tl">
                  <a:srgbClr val="000000">
                    <a:alpha val="30000"/>
                  </a:srgbClr>
                </a:outerShdw>
              </a:effectLst>
              <a:latin typeface="Calibri"/>
            </a:endParaRPr>
          </a:p>
          <a:p>
            <a:pPr algn="ctr"/>
            <a:endParaRPr lang="en-US" b="1" spc="0" dirty="0" smtClean="0">
              <a:ln w="11430">
                <a:solidFill>
                  <a:srgbClr val="003366"/>
                </a:solidFill>
              </a:ln>
              <a:solidFill>
                <a:srgbClr val="003366"/>
              </a:solidFill>
              <a:effectLst>
                <a:outerShdw blurRad="80000" dist="40000" dir="5040000" algn="tl">
                  <a:srgbClr val="000000">
                    <a:alpha val="30000"/>
                  </a:srgbClr>
                </a:outerShdw>
              </a:effectLst>
              <a:latin typeface="Calibri"/>
            </a:endParaRPr>
          </a:p>
          <a:p>
            <a:pPr algn="ctr"/>
            <a:endParaRPr lang="en-US" b="1" spc="0" dirty="0">
              <a:ln w="11430">
                <a:solidFill>
                  <a:srgbClr val="003366"/>
                </a:solidFill>
              </a:ln>
              <a:solidFill>
                <a:srgbClr val="003366"/>
              </a:solidFill>
              <a:effectLst>
                <a:outerShdw blurRad="80000" dist="40000" dir="5040000" algn="tl">
                  <a:srgbClr val="000000">
                    <a:alpha val="30000"/>
                  </a:srgbClr>
                </a:outerShdw>
              </a:effectLst>
              <a:latin typeface="Calibri"/>
            </a:endParaRPr>
          </a:p>
          <a:p>
            <a:pPr algn="ctr"/>
            <a:endParaRPr lang="en-US" b="1" spc="0" dirty="0" smtClean="0">
              <a:ln w="11430">
                <a:solidFill>
                  <a:srgbClr val="003366"/>
                </a:solidFill>
              </a:ln>
              <a:solidFill>
                <a:srgbClr val="003366"/>
              </a:solidFill>
              <a:effectLst>
                <a:outerShdw blurRad="80000" dist="40000" dir="5040000" algn="tl">
                  <a:srgbClr val="000000">
                    <a:alpha val="30000"/>
                  </a:srgbClr>
                </a:outerShdw>
              </a:effectLst>
              <a:latin typeface="Calibri"/>
            </a:endParaRPr>
          </a:p>
          <a:p>
            <a:pPr algn="ctr"/>
            <a:r>
              <a:rPr lang="en-GB" sz="6000" b="1" spc="0" dirty="0" smtClean="0">
                <a:ln w="11430">
                  <a:solidFill>
                    <a:srgbClr val="003366"/>
                  </a:solidFill>
                </a:ln>
                <a:solidFill>
                  <a:srgbClr val="003366"/>
                </a:solidFill>
                <a:effectLst>
                  <a:outerShdw blurRad="80000" dist="40000" dir="5040000" algn="tl">
                    <a:srgbClr val="000000">
                      <a:alpha val="30000"/>
                    </a:srgbClr>
                  </a:outerShdw>
                </a:effectLst>
                <a:latin typeface="Calibri"/>
              </a:rPr>
              <a:t>seconds</a:t>
            </a:r>
            <a:r>
              <a:rPr lang="en-GB" b="1" spc="0" dirty="0" smtClean="0">
                <a:ln w="11430">
                  <a:solidFill>
                    <a:srgbClr val="003366"/>
                  </a:solidFill>
                </a:ln>
                <a:solidFill>
                  <a:srgbClr val="003366"/>
                </a:solidFill>
                <a:effectLst>
                  <a:outerShdw blurRad="80000" dist="40000" dir="5040000" algn="tl">
                    <a:srgbClr val="000000">
                      <a:alpha val="30000"/>
                    </a:srgbClr>
                  </a:outerShdw>
                </a:effectLst>
                <a:latin typeface="Calibri"/>
              </a:rPr>
              <a:t> </a:t>
            </a:r>
            <a:endParaRPr lang="en-GB" b="1" spc="0" dirty="0">
              <a:ln w="11430">
                <a:solidFill>
                  <a:srgbClr val="003366"/>
                </a:solidFill>
              </a:ln>
              <a:solidFill>
                <a:srgbClr val="003366"/>
              </a:solidFill>
              <a:effectLst>
                <a:outerShdw blurRad="80000" dist="40000" dir="5040000" algn="tl">
                  <a:srgbClr val="000000">
                    <a:alpha val="30000"/>
                  </a:srgbClr>
                </a:outerShdw>
              </a:effectLst>
              <a:latin typeface="Calibri"/>
            </a:endParaRPr>
          </a:p>
        </p:txBody>
      </p:sp>
    </p:spTree>
    <p:extLst>
      <p:ext uri="{BB962C8B-B14F-4D97-AF65-F5344CB8AC3E}">
        <p14:creationId xmlns:p14="http://schemas.microsoft.com/office/powerpoint/2010/main" val="1543757600"/>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500"/>
                                  </p:stCondLst>
                                  <p:childTnLst>
                                    <p:set>
                                      <p:cBhvr>
                                        <p:cTn id="6" dur="1" fill="hold">
                                          <p:stCondLst>
                                            <p:cond delay="0"/>
                                          </p:stCondLst>
                                        </p:cTn>
                                        <p:tgtEl>
                                          <p:spTgt spid="10"/>
                                        </p:tgtEl>
                                        <p:attrNameLst>
                                          <p:attrName>style.visibility</p:attrName>
                                        </p:attrNameLst>
                                      </p:cBhvr>
                                      <p:to>
                                        <p:strVal val="hidden"/>
                                      </p:to>
                                    </p:set>
                                  </p:childTnLst>
                                </p:cTn>
                              </p:par>
                            </p:childTnLst>
                          </p:cTn>
                        </p:par>
                        <p:par>
                          <p:cTn id="7" fill="hold">
                            <p:stCondLst>
                              <p:cond delay="500"/>
                            </p:stCondLst>
                            <p:childTnLst>
                              <p:par>
                                <p:cTn id="8" presetID="1" presetClass="exit" presetSubtype="0" fill="hold" grpId="0" nodeType="afterEffect">
                                  <p:stCondLst>
                                    <p:cond delay="500"/>
                                  </p:stCondLst>
                                  <p:childTnLst>
                                    <p:set>
                                      <p:cBhvr>
                                        <p:cTn id="9" dur="1" fill="hold">
                                          <p:stCondLst>
                                            <p:cond delay="0"/>
                                          </p:stCondLst>
                                        </p:cTn>
                                        <p:tgtEl>
                                          <p:spTgt spid="9"/>
                                        </p:tgtEl>
                                        <p:attrNameLst>
                                          <p:attrName>style.visibility</p:attrName>
                                        </p:attrNameLst>
                                      </p:cBhvr>
                                      <p:to>
                                        <p:strVal val="hidden"/>
                                      </p:to>
                                    </p:set>
                                  </p:childTnLst>
                                </p:cTn>
                              </p:par>
                            </p:childTnLst>
                          </p:cTn>
                        </p:par>
                        <p:par>
                          <p:cTn id="10" fill="hold">
                            <p:stCondLst>
                              <p:cond delay="1000"/>
                            </p:stCondLst>
                            <p:childTnLst>
                              <p:par>
                                <p:cTn id="11" presetID="1" presetClass="exit" presetSubtype="0" fill="hold" grpId="0" nodeType="afterEffect">
                                  <p:stCondLst>
                                    <p:cond delay="500"/>
                                  </p:stCondLst>
                                  <p:childTnLst>
                                    <p:set>
                                      <p:cBhvr>
                                        <p:cTn id="12" dur="1" fill="hold">
                                          <p:stCondLst>
                                            <p:cond delay="0"/>
                                          </p:stCondLst>
                                        </p:cTn>
                                        <p:tgtEl>
                                          <p:spTgt spid="8"/>
                                        </p:tgtEl>
                                        <p:attrNameLst>
                                          <p:attrName>style.visibility</p:attrName>
                                        </p:attrNameLst>
                                      </p:cBhvr>
                                      <p:to>
                                        <p:strVal val="hidden"/>
                                      </p:to>
                                    </p:set>
                                  </p:childTnLst>
                                </p:cTn>
                              </p:par>
                            </p:childTnLst>
                          </p:cTn>
                        </p:par>
                        <p:par>
                          <p:cTn id="13" fill="hold">
                            <p:stCondLst>
                              <p:cond delay="1500"/>
                            </p:stCondLst>
                            <p:childTnLst>
                              <p:par>
                                <p:cTn id="14" presetID="1" presetClass="exit" presetSubtype="0" fill="hold" grpId="0" nodeType="afterEffect">
                                  <p:stCondLst>
                                    <p:cond delay="500"/>
                                  </p:stCondLst>
                                  <p:childTnLst>
                                    <p:set>
                                      <p:cBhvr>
                                        <p:cTn id="15" dur="1" fill="hold">
                                          <p:stCondLst>
                                            <p:cond delay="0"/>
                                          </p:stCondLst>
                                        </p:cTn>
                                        <p:tgtEl>
                                          <p:spTgt spid="7"/>
                                        </p:tgtEl>
                                        <p:attrNameLst>
                                          <p:attrName>style.visibility</p:attrName>
                                        </p:attrNameLst>
                                      </p:cBhvr>
                                      <p:to>
                                        <p:strVal val="hidden"/>
                                      </p:to>
                                    </p:set>
                                  </p:childTnLst>
                                </p:cTn>
                              </p:par>
                            </p:childTnLst>
                          </p:cTn>
                        </p:par>
                        <p:par>
                          <p:cTn id="16" fill="hold">
                            <p:stCondLst>
                              <p:cond delay="2000"/>
                            </p:stCondLst>
                            <p:childTnLst>
                              <p:par>
                                <p:cTn id="17" presetID="1" presetClass="exit" presetSubtype="0" fill="hold" grpId="0" nodeType="afterEffect">
                                  <p:stCondLst>
                                    <p:cond delay="500"/>
                                  </p:stCondLst>
                                  <p:childTnLst>
                                    <p:set>
                                      <p:cBhvr>
                                        <p:cTn id="18"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animBg="1"/>
      <p:bldP spid="9" grpId="0" animBg="1"/>
      <p:bldP spid="1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231236" y="512676"/>
            <a:ext cx="7920880" cy="18002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cxnSp>
        <p:nvCxnSpPr>
          <p:cNvPr id="11" name="Прямая соединительная линия 10"/>
          <p:cNvCxnSpPr/>
          <p:nvPr/>
        </p:nvCxnSpPr>
        <p:spPr>
          <a:xfrm>
            <a:off x="231236" y="717079"/>
            <a:ext cx="7920880" cy="0"/>
          </a:xfrm>
          <a:prstGeom prst="line">
            <a:avLst/>
          </a:prstGeom>
          <a:ln w="38100">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sp>
        <p:nvSpPr>
          <p:cNvPr id="16" name="Заголовок 1"/>
          <p:cNvSpPr>
            <a:spLocks noGrp="1"/>
          </p:cNvSpPr>
          <p:nvPr>
            <p:ph type="title"/>
          </p:nvPr>
        </p:nvSpPr>
        <p:spPr>
          <a:xfrm>
            <a:off x="231236" y="-1"/>
            <a:ext cx="7920880" cy="496633"/>
          </a:xfrm>
        </p:spPr>
        <p:txBody>
          <a:bodyPr/>
          <a:lstStyle/>
          <a:p>
            <a:pPr algn="just"/>
            <a:r>
              <a:rPr lang="en-GB" sz="2500" b="1" i="1" dirty="0" smtClean="0">
                <a:latin typeface="+mn-lt"/>
              </a:rPr>
              <a:t>Preparation 2.5 min</a:t>
            </a:r>
            <a:endParaRPr lang="en-GB" sz="2500" b="1" i="1" dirty="0">
              <a:latin typeface="+mn-lt"/>
            </a:endParaRPr>
          </a:p>
        </p:txBody>
      </p:sp>
      <p:sp>
        <p:nvSpPr>
          <p:cNvPr id="10" name="Заголовок 1"/>
          <p:cNvSpPr txBox="1">
            <a:spLocks/>
          </p:cNvSpPr>
          <p:nvPr/>
        </p:nvSpPr>
        <p:spPr>
          <a:xfrm>
            <a:off x="264026" y="717079"/>
            <a:ext cx="7920880" cy="3706920"/>
          </a:xfrm>
          <a:prstGeom prst="rect">
            <a:avLst/>
          </a:prstGeom>
        </p:spPr>
        <p:txBody>
          <a:bodyPr vert="horz" lIns="91440" tIns="45720" rIns="91440" bIns="45720" rtlCol="0" anchor="ctr">
            <a:noAutofit/>
          </a:bodyPr>
          <a:lst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a:lstStyle>
          <a:p>
            <a:pPr algn="just"/>
            <a:r>
              <a:rPr lang="en-GB" sz="1800" b="1" dirty="0" smtClean="0">
                <a:latin typeface="+mn-lt"/>
              </a:rPr>
              <a:t>Task 4. Imagine that you and your friend are doing a school project “Travel Destinations”. </a:t>
            </a:r>
            <a:r>
              <a:rPr lang="en-US" sz="1800" b="1" dirty="0">
                <a:latin typeface="+mn-lt"/>
              </a:rPr>
              <a:t>You have found some photos to illustrate it but for </a:t>
            </a:r>
            <a:r>
              <a:rPr lang="en-US" sz="1800" b="1" dirty="0" smtClean="0">
                <a:latin typeface="+mn-lt"/>
              </a:rPr>
              <a:t>technical reasons </a:t>
            </a:r>
            <a:r>
              <a:rPr lang="en-US" sz="1800" b="1" dirty="0">
                <a:latin typeface="+mn-lt"/>
              </a:rPr>
              <a:t>you cannot send them now. Leave a voice message to your </a:t>
            </a:r>
            <a:r>
              <a:rPr lang="en-US" sz="1800" b="1" dirty="0" smtClean="0">
                <a:latin typeface="+mn-lt"/>
              </a:rPr>
              <a:t>friend explaining </a:t>
            </a:r>
            <a:r>
              <a:rPr lang="en-US" sz="1800" b="1" dirty="0">
                <a:latin typeface="+mn-lt"/>
              </a:rPr>
              <a:t>your choice of the photos and sharing some ideas about the project</a:t>
            </a:r>
            <a:r>
              <a:rPr lang="en-US" sz="1800" b="1" dirty="0" smtClean="0">
                <a:latin typeface="+mn-lt"/>
              </a:rPr>
              <a:t>. In </a:t>
            </a:r>
            <a:r>
              <a:rPr lang="en-US" sz="1800" b="1" dirty="0">
                <a:latin typeface="+mn-lt"/>
              </a:rPr>
              <a:t>2.5 minutes be ready to</a:t>
            </a:r>
            <a:r>
              <a:rPr lang="en-GB" sz="1800" b="1" dirty="0" smtClean="0">
                <a:latin typeface="+mn-lt"/>
              </a:rPr>
              <a:t>:</a:t>
            </a:r>
          </a:p>
          <a:p>
            <a:pPr marL="342900" indent="-342900" algn="just">
              <a:buFont typeface="Arial" pitchFamily="34" charset="0"/>
              <a:buChar char="•"/>
            </a:pPr>
            <a:r>
              <a:rPr lang="en-US" sz="2000" dirty="0" smtClean="0">
                <a:latin typeface="+mn-lt"/>
              </a:rPr>
              <a:t>explain </a:t>
            </a:r>
            <a:r>
              <a:rPr lang="en-US" sz="2000" dirty="0">
                <a:latin typeface="+mn-lt"/>
              </a:rPr>
              <a:t>the choice of the illustrations for the project by briefly </a:t>
            </a:r>
            <a:r>
              <a:rPr lang="en-US" sz="2000" dirty="0" smtClean="0">
                <a:latin typeface="+mn-lt"/>
              </a:rPr>
              <a:t>describing them </a:t>
            </a:r>
            <a:r>
              <a:rPr lang="en-US" sz="2000" dirty="0">
                <a:latin typeface="+mn-lt"/>
              </a:rPr>
              <a:t>and noting the differences</a:t>
            </a:r>
            <a:r>
              <a:rPr lang="en-GB" sz="2000" dirty="0" smtClean="0">
                <a:latin typeface="+mn-lt"/>
              </a:rPr>
              <a:t>;</a:t>
            </a:r>
          </a:p>
          <a:p>
            <a:pPr marL="342900" indent="-342900" algn="just">
              <a:buFont typeface="Arial" pitchFamily="34" charset="0"/>
              <a:buChar char="•"/>
            </a:pPr>
            <a:r>
              <a:rPr lang="en-GB" sz="2000" dirty="0" smtClean="0">
                <a:latin typeface="+mn-lt"/>
              </a:rPr>
              <a:t>mention the advantages (1-2) of the two places to travel to;</a:t>
            </a:r>
          </a:p>
          <a:p>
            <a:pPr marL="342900" indent="-342900" algn="just">
              <a:buFont typeface="Arial" pitchFamily="34" charset="0"/>
              <a:buChar char="•"/>
            </a:pPr>
            <a:r>
              <a:rPr lang="en-GB" sz="2000" dirty="0" smtClean="0">
                <a:latin typeface="+mn-lt"/>
              </a:rPr>
              <a:t>mention the disadvantages (1-2) of the two places to travel to;</a:t>
            </a:r>
          </a:p>
          <a:p>
            <a:pPr marL="342900" indent="-342900" algn="just">
              <a:buFont typeface="Arial" pitchFamily="34" charset="0"/>
              <a:buChar char="•"/>
            </a:pPr>
            <a:r>
              <a:rPr lang="en-GB" sz="2000" dirty="0" smtClean="0">
                <a:latin typeface="+mn-lt"/>
              </a:rPr>
              <a:t>express your opinion on the subject of the project – which place you would prefer to travel to and why. </a:t>
            </a:r>
          </a:p>
          <a:p>
            <a:pPr algn="just"/>
            <a:r>
              <a:rPr lang="en-GB" sz="1800" b="1" dirty="0" smtClean="0">
                <a:latin typeface="+mn-lt"/>
              </a:rPr>
              <a:t>You will speak for not more than 3 minutes (12-15 sentences).</a:t>
            </a:r>
          </a:p>
          <a:p>
            <a:pPr algn="just"/>
            <a:r>
              <a:rPr lang="en-GB" sz="1800" b="1" dirty="0" smtClean="0">
                <a:latin typeface="+mn-lt"/>
              </a:rPr>
              <a:t>You have to talk continuously. </a:t>
            </a:r>
            <a:endParaRPr lang="en-GB" sz="1800" b="1" dirty="0">
              <a:latin typeface="+mn-lt"/>
            </a:endParaRPr>
          </a:p>
        </p:txBody>
      </p:sp>
      <p:pic>
        <p:nvPicPr>
          <p:cNvPr id="1026" name="Picture 2" descr="https://let.ucoz.ru/speaking-exam/campare/sravnenie_8-min.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4340804"/>
            <a:ext cx="7125469" cy="25161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3864663"/>
      </p:ext>
    </p:extLst>
  </p:cSld>
  <p:clrMapOvr>
    <a:masterClrMapping/>
  </p:clrMapOvr>
  <mc:AlternateContent xmlns:mc="http://schemas.openxmlformats.org/markup-compatibility/2006" xmlns:p14="http://schemas.microsoft.com/office/powerpoint/2010/main">
    <mc:Choice Requires="p14">
      <p:transition spd="slow" p14:dur="2300" advClick="0" advTm="150000">
        <p14:pan dir="u"/>
      </p:transition>
    </mc:Choice>
    <mc:Fallback xmlns="">
      <p:transition spd="slow" advClick="0" advTm="15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xit" presetSubtype="2" fill="hold" grpId="0" nodeType="withEffect">
                                  <p:stCondLst>
                                    <p:cond delay="0"/>
                                  </p:stCondLst>
                                  <p:childTnLst>
                                    <p:animEffect transition="out" filter="wipe(right)">
                                      <p:cBhvr>
                                        <p:cTn id="6" dur="150000"/>
                                        <p:tgtEl>
                                          <p:spTgt spid="5"/>
                                        </p:tgtEl>
                                      </p:cBhvr>
                                    </p:animEffect>
                                    <p:set>
                                      <p:cBhvr>
                                        <p:cTn id="7" dur="1" fill="hold">
                                          <p:stCondLst>
                                            <p:cond delay="149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Овал 10"/>
          <p:cNvSpPr/>
          <p:nvPr/>
        </p:nvSpPr>
        <p:spPr>
          <a:xfrm>
            <a:off x="2699792" y="2488637"/>
            <a:ext cx="3024336" cy="2880320"/>
          </a:xfrm>
          <a:prstGeom prst="ellipse">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0" b="1" dirty="0">
                <a:solidFill>
                  <a:srgbClr val="003366"/>
                </a:solidFill>
              </a:rPr>
              <a:t>00</a:t>
            </a:r>
            <a:endParaRPr lang="en-GB" sz="15000" b="1" dirty="0">
              <a:solidFill>
                <a:srgbClr val="003366"/>
              </a:solidFill>
            </a:endParaRPr>
          </a:p>
        </p:txBody>
      </p:sp>
      <p:sp>
        <p:nvSpPr>
          <p:cNvPr id="4" name="Овал 3"/>
          <p:cNvSpPr/>
          <p:nvPr/>
        </p:nvSpPr>
        <p:spPr>
          <a:xfrm>
            <a:off x="2699792" y="2492896"/>
            <a:ext cx="3024336" cy="2880320"/>
          </a:xfrm>
          <a:prstGeom prst="ellipse">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0" b="1" dirty="0">
                <a:solidFill>
                  <a:srgbClr val="003366"/>
                </a:solidFill>
              </a:rPr>
              <a:t>01</a:t>
            </a:r>
            <a:endParaRPr lang="en-GB" sz="15000" b="1" dirty="0">
              <a:solidFill>
                <a:srgbClr val="003366"/>
              </a:solidFill>
            </a:endParaRPr>
          </a:p>
        </p:txBody>
      </p:sp>
      <p:sp>
        <p:nvSpPr>
          <p:cNvPr id="7" name="Овал 6"/>
          <p:cNvSpPr/>
          <p:nvPr/>
        </p:nvSpPr>
        <p:spPr>
          <a:xfrm>
            <a:off x="2699792" y="2492896"/>
            <a:ext cx="3024336" cy="2880320"/>
          </a:xfrm>
          <a:prstGeom prst="ellipse">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0" b="1" dirty="0">
                <a:solidFill>
                  <a:srgbClr val="003366"/>
                </a:solidFill>
              </a:rPr>
              <a:t>02</a:t>
            </a:r>
            <a:endParaRPr lang="en-GB" sz="15000" b="1" dirty="0">
              <a:solidFill>
                <a:srgbClr val="003366"/>
              </a:solidFill>
            </a:endParaRPr>
          </a:p>
        </p:txBody>
      </p:sp>
      <p:sp>
        <p:nvSpPr>
          <p:cNvPr id="8" name="Овал 7"/>
          <p:cNvSpPr/>
          <p:nvPr/>
        </p:nvSpPr>
        <p:spPr>
          <a:xfrm>
            <a:off x="2699792" y="2492896"/>
            <a:ext cx="3024336" cy="2880320"/>
          </a:xfrm>
          <a:prstGeom prst="ellipse">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0" b="1" dirty="0">
                <a:solidFill>
                  <a:srgbClr val="003366"/>
                </a:solidFill>
              </a:rPr>
              <a:t>03</a:t>
            </a:r>
            <a:endParaRPr lang="en-GB" sz="15000" b="1" dirty="0">
              <a:solidFill>
                <a:srgbClr val="003366"/>
              </a:solidFill>
            </a:endParaRPr>
          </a:p>
        </p:txBody>
      </p:sp>
      <p:sp>
        <p:nvSpPr>
          <p:cNvPr id="9" name="Овал 8"/>
          <p:cNvSpPr/>
          <p:nvPr/>
        </p:nvSpPr>
        <p:spPr>
          <a:xfrm>
            <a:off x="2699792" y="2492896"/>
            <a:ext cx="3024336" cy="2880320"/>
          </a:xfrm>
          <a:prstGeom prst="ellipse">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0" b="1" dirty="0">
                <a:solidFill>
                  <a:srgbClr val="003366"/>
                </a:solidFill>
              </a:rPr>
              <a:t>04</a:t>
            </a:r>
            <a:endParaRPr lang="en-GB" sz="15000" b="1" dirty="0">
              <a:solidFill>
                <a:srgbClr val="003366"/>
              </a:solidFill>
            </a:endParaRPr>
          </a:p>
        </p:txBody>
      </p:sp>
      <p:sp>
        <p:nvSpPr>
          <p:cNvPr id="10" name="Овал 9"/>
          <p:cNvSpPr/>
          <p:nvPr/>
        </p:nvSpPr>
        <p:spPr>
          <a:xfrm>
            <a:off x="2699792" y="2492896"/>
            <a:ext cx="3024336" cy="2880320"/>
          </a:xfrm>
          <a:prstGeom prst="ellipse">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0" b="1" dirty="0">
                <a:solidFill>
                  <a:srgbClr val="003366"/>
                </a:solidFill>
              </a:rPr>
              <a:t>05</a:t>
            </a:r>
            <a:endParaRPr lang="en-GB" sz="15000" b="1" dirty="0">
              <a:solidFill>
                <a:srgbClr val="003366"/>
              </a:solidFill>
            </a:endParaRPr>
          </a:p>
        </p:txBody>
      </p:sp>
      <p:sp>
        <p:nvSpPr>
          <p:cNvPr id="6" name="Заголовок 1"/>
          <p:cNvSpPr txBox="1">
            <a:spLocks/>
          </p:cNvSpPr>
          <p:nvPr/>
        </p:nvSpPr>
        <p:spPr>
          <a:xfrm>
            <a:off x="251520" y="548681"/>
            <a:ext cx="7920880" cy="5760639"/>
          </a:xfrm>
          <a:prstGeom prst="rect">
            <a:avLst/>
          </a:prstGeom>
        </p:spPr>
        <p:txBody>
          <a:bodyPr vert="horz" lIns="91440" tIns="45720" rIns="91440" bIns="45720" rtlCol="0" anchor="ctr">
            <a:noAutofit/>
            <a:scene3d>
              <a:camera prst="orthographicFront"/>
              <a:lightRig rig="glow" dir="tl">
                <a:rot lat="0" lon="0" rev="5400000"/>
              </a:lightRig>
            </a:scene3d>
            <a:sp3d contourW="12700">
              <a:bevelT w="25400" h="25400"/>
              <a:contourClr>
                <a:schemeClr val="accent6">
                  <a:shade val="73000"/>
                </a:schemeClr>
              </a:contourClr>
            </a:sp3d>
          </a:bodyPr>
          <a:lst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a:lstStyle>
          <a:p>
            <a:pPr algn="ctr"/>
            <a:r>
              <a:rPr lang="en-GB" sz="6000" b="1" spc="0" dirty="0">
                <a:ln w="11430">
                  <a:solidFill>
                    <a:srgbClr val="003366"/>
                  </a:solidFill>
                </a:ln>
                <a:solidFill>
                  <a:srgbClr val="003366"/>
                </a:solidFill>
                <a:effectLst>
                  <a:outerShdw blurRad="80000" dist="40000" dir="5040000" algn="tl">
                    <a:srgbClr val="000000">
                      <a:alpha val="30000"/>
                    </a:srgbClr>
                  </a:outerShdw>
                </a:effectLst>
                <a:latin typeface="Calibri"/>
              </a:rPr>
              <a:t>Be ready for the </a:t>
            </a:r>
            <a:r>
              <a:rPr lang="en-US" sz="6000" b="1" spc="0" dirty="0" smtClean="0">
                <a:ln w="11430">
                  <a:solidFill>
                    <a:srgbClr val="003366"/>
                  </a:solidFill>
                </a:ln>
                <a:solidFill>
                  <a:srgbClr val="003366"/>
                </a:solidFill>
                <a:effectLst>
                  <a:outerShdw blurRad="80000" dist="40000" dir="5040000" algn="tl">
                    <a:srgbClr val="000000">
                      <a:alpha val="30000"/>
                    </a:srgbClr>
                  </a:outerShdw>
                </a:effectLst>
                <a:latin typeface="Calibri"/>
              </a:rPr>
              <a:t>answer</a:t>
            </a:r>
            <a:endParaRPr lang="en-GB" sz="6000" b="1" spc="0" dirty="0" smtClean="0">
              <a:ln w="11430">
                <a:solidFill>
                  <a:srgbClr val="003366"/>
                </a:solidFill>
              </a:ln>
              <a:solidFill>
                <a:srgbClr val="003366"/>
              </a:solidFill>
              <a:effectLst>
                <a:outerShdw blurRad="80000" dist="40000" dir="5040000" algn="tl">
                  <a:srgbClr val="000000">
                    <a:alpha val="30000"/>
                  </a:srgbClr>
                </a:outerShdw>
              </a:effectLst>
              <a:latin typeface="Calibri"/>
            </a:endParaRPr>
          </a:p>
          <a:p>
            <a:pPr algn="ctr"/>
            <a:endParaRPr lang="en-US" b="1" spc="0" dirty="0">
              <a:ln w="11430">
                <a:solidFill>
                  <a:srgbClr val="003366"/>
                </a:solidFill>
              </a:ln>
              <a:solidFill>
                <a:srgbClr val="003366"/>
              </a:solidFill>
              <a:effectLst>
                <a:outerShdw blurRad="80000" dist="40000" dir="5040000" algn="tl">
                  <a:srgbClr val="000000">
                    <a:alpha val="30000"/>
                  </a:srgbClr>
                </a:outerShdw>
              </a:effectLst>
              <a:latin typeface="Calibri"/>
            </a:endParaRPr>
          </a:p>
          <a:p>
            <a:pPr algn="ctr"/>
            <a:endParaRPr lang="en-US" b="1" spc="0" dirty="0" smtClean="0">
              <a:ln w="11430">
                <a:solidFill>
                  <a:srgbClr val="003366"/>
                </a:solidFill>
              </a:ln>
              <a:solidFill>
                <a:srgbClr val="003366"/>
              </a:solidFill>
              <a:effectLst>
                <a:outerShdw blurRad="80000" dist="40000" dir="5040000" algn="tl">
                  <a:srgbClr val="000000">
                    <a:alpha val="30000"/>
                  </a:srgbClr>
                </a:outerShdw>
              </a:effectLst>
              <a:latin typeface="Calibri"/>
            </a:endParaRPr>
          </a:p>
          <a:p>
            <a:pPr algn="ctr"/>
            <a:endParaRPr lang="en-US" b="1" spc="0" dirty="0">
              <a:ln w="11430">
                <a:solidFill>
                  <a:srgbClr val="003366"/>
                </a:solidFill>
              </a:ln>
              <a:solidFill>
                <a:srgbClr val="003366"/>
              </a:solidFill>
              <a:effectLst>
                <a:outerShdw blurRad="80000" dist="40000" dir="5040000" algn="tl">
                  <a:srgbClr val="000000">
                    <a:alpha val="30000"/>
                  </a:srgbClr>
                </a:outerShdw>
              </a:effectLst>
              <a:latin typeface="Calibri"/>
            </a:endParaRPr>
          </a:p>
          <a:p>
            <a:pPr algn="ctr"/>
            <a:endParaRPr lang="en-US" b="1" spc="0" dirty="0" smtClean="0">
              <a:ln w="11430">
                <a:solidFill>
                  <a:srgbClr val="003366"/>
                </a:solidFill>
              </a:ln>
              <a:solidFill>
                <a:srgbClr val="003366"/>
              </a:solidFill>
              <a:effectLst>
                <a:outerShdw blurRad="80000" dist="40000" dir="5040000" algn="tl">
                  <a:srgbClr val="000000">
                    <a:alpha val="30000"/>
                  </a:srgbClr>
                </a:outerShdw>
              </a:effectLst>
              <a:latin typeface="Calibri"/>
            </a:endParaRPr>
          </a:p>
          <a:p>
            <a:pPr algn="ctr"/>
            <a:r>
              <a:rPr lang="en-GB" sz="6000" b="1" spc="0" dirty="0" smtClean="0">
                <a:ln w="11430">
                  <a:solidFill>
                    <a:srgbClr val="003366"/>
                  </a:solidFill>
                </a:ln>
                <a:solidFill>
                  <a:srgbClr val="003366"/>
                </a:solidFill>
                <a:effectLst>
                  <a:outerShdw blurRad="80000" dist="40000" dir="5040000" algn="tl">
                    <a:srgbClr val="000000">
                      <a:alpha val="30000"/>
                    </a:srgbClr>
                  </a:outerShdw>
                </a:effectLst>
                <a:latin typeface="Calibri"/>
              </a:rPr>
              <a:t>seconds</a:t>
            </a:r>
            <a:r>
              <a:rPr lang="en-GB" b="1" spc="0" dirty="0" smtClean="0">
                <a:ln w="11430">
                  <a:solidFill>
                    <a:srgbClr val="003366"/>
                  </a:solidFill>
                </a:ln>
                <a:solidFill>
                  <a:srgbClr val="003366"/>
                </a:solidFill>
                <a:effectLst>
                  <a:outerShdw blurRad="80000" dist="40000" dir="5040000" algn="tl">
                    <a:srgbClr val="000000">
                      <a:alpha val="30000"/>
                    </a:srgbClr>
                  </a:outerShdw>
                </a:effectLst>
                <a:latin typeface="Calibri"/>
              </a:rPr>
              <a:t> </a:t>
            </a:r>
            <a:endParaRPr lang="en-GB" b="1" spc="0" dirty="0">
              <a:ln w="11430">
                <a:solidFill>
                  <a:srgbClr val="003366"/>
                </a:solidFill>
              </a:ln>
              <a:solidFill>
                <a:srgbClr val="003366"/>
              </a:solidFill>
              <a:effectLst>
                <a:outerShdw blurRad="80000" dist="40000" dir="5040000" algn="tl">
                  <a:srgbClr val="000000">
                    <a:alpha val="30000"/>
                  </a:srgbClr>
                </a:outerShdw>
              </a:effectLst>
              <a:latin typeface="Calibri"/>
            </a:endParaRPr>
          </a:p>
        </p:txBody>
      </p:sp>
    </p:spTree>
    <p:extLst>
      <p:ext uri="{BB962C8B-B14F-4D97-AF65-F5344CB8AC3E}">
        <p14:creationId xmlns:p14="http://schemas.microsoft.com/office/powerpoint/2010/main" val="2186949022"/>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500"/>
                                  </p:stCondLst>
                                  <p:childTnLst>
                                    <p:set>
                                      <p:cBhvr>
                                        <p:cTn id="6" dur="1" fill="hold">
                                          <p:stCondLst>
                                            <p:cond delay="0"/>
                                          </p:stCondLst>
                                        </p:cTn>
                                        <p:tgtEl>
                                          <p:spTgt spid="10"/>
                                        </p:tgtEl>
                                        <p:attrNameLst>
                                          <p:attrName>style.visibility</p:attrName>
                                        </p:attrNameLst>
                                      </p:cBhvr>
                                      <p:to>
                                        <p:strVal val="hidden"/>
                                      </p:to>
                                    </p:set>
                                  </p:childTnLst>
                                </p:cTn>
                              </p:par>
                            </p:childTnLst>
                          </p:cTn>
                        </p:par>
                        <p:par>
                          <p:cTn id="7" fill="hold">
                            <p:stCondLst>
                              <p:cond delay="500"/>
                            </p:stCondLst>
                            <p:childTnLst>
                              <p:par>
                                <p:cTn id="8" presetID="1" presetClass="exit" presetSubtype="0" fill="hold" grpId="0" nodeType="afterEffect">
                                  <p:stCondLst>
                                    <p:cond delay="500"/>
                                  </p:stCondLst>
                                  <p:childTnLst>
                                    <p:set>
                                      <p:cBhvr>
                                        <p:cTn id="9" dur="1" fill="hold">
                                          <p:stCondLst>
                                            <p:cond delay="0"/>
                                          </p:stCondLst>
                                        </p:cTn>
                                        <p:tgtEl>
                                          <p:spTgt spid="9"/>
                                        </p:tgtEl>
                                        <p:attrNameLst>
                                          <p:attrName>style.visibility</p:attrName>
                                        </p:attrNameLst>
                                      </p:cBhvr>
                                      <p:to>
                                        <p:strVal val="hidden"/>
                                      </p:to>
                                    </p:set>
                                  </p:childTnLst>
                                </p:cTn>
                              </p:par>
                            </p:childTnLst>
                          </p:cTn>
                        </p:par>
                        <p:par>
                          <p:cTn id="10" fill="hold">
                            <p:stCondLst>
                              <p:cond delay="1000"/>
                            </p:stCondLst>
                            <p:childTnLst>
                              <p:par>
                                <p:cTn id="11" presetID="1" presetClass="exit" presetSubtype="0" fill="hold" grpId="0" nodeType="afterEffect">
                                  <p:stCondLst>
                                    <p:cond delay="500"/>
                                  </p:stCondLst>
                                  <p:childTnLst>
                                    <p:set>
                                      <p:cBhvr>
                                        <p:cTn id="12" dur="1" fill="hold">
                                          <p:stCondLst>
                                            <p:cond delay="0"/>
                                          </p:stCondLst>
                                        </p:cTn>
                                        <p:tgtEl>
                                          <p:spTgt spid="8"/>
                                        </p:tgtEl>
                                        <p:attrNameLst>
                                          <p:attrName>style.visibility</p:attrName>
                                        </p:attrNameLst>
                                      </p:cBhvr>
                                      <p:to>
                                        <p:strVal val="hidden"/>
                                      </p:to>
                                    </p:set>
                                  </p:childTnLst>
                                </p:cTn>
                              </p:par>
                            </p:childTnLst>
                          </p:cTn>
                        </p:par>
                        <p:par>
                          <p:cTn id="13" fill="hold">
                            <p:stCondLst>
                              <p:cond delay="1500"/>
                            </p:stCondLst>
                            <p:childTnLst>
                              <p:par>
                                <p:cTn id="14" presetID="1" presetClass="exit" presetSubtype="0" fill="hold" grpId="0" nodeType="afterEffect">
                                  <p:stCondLst>
                                    <p:cond delay="500"/>
                                  </p:stCondLst>
                                  <p:childTnLst>
                                    <p:set>
                                      <p:cBhvr>
                                        <p:cTn id="15" dur="1" fill="hold">
                                          <p:stCondLst>
                                            <p:cond delay="0"/>
                                          </p:stCondLst>
                                        </p:cTn>
                                        <p:tgtEl>
                                          <p:spTgt spid="7"/>
                                        </p:tgtEl>
                                        <p:attrNameLst>
                                          <p:attrName>style.visibility</p:attrName>
                                        </p:attrNameLst>
                                      </p:cBhvr>
                                      <p:to>
                                        <p:strVal val="hidden"/>
                                      </p:to>
                                    </p:set>
                                  </p:childTnLst>
                                </p:cTn>
                              </p:par>
                            </p:childTnLst>
                          </p:cTn>
                        </p:par>
                        <p:par>
                          <p:cTn id="16" fill="hold">
                            <p:stCondLst>
                              <p:cond delay="2000"/>
                            </p:stCondLst>
                            <p:childTnLst>
                              <p:par>
                                <p:cTn id="17" presetID="1" presetClass="exit" presetSubtype="0" fill="hold" grpId="0" nodeType="afterEffect">
                                  <p:stCondLst>
                                    <p:cond delay="500"/>
                                  </p:stCondLst>
                                  <p:childTnLst>
                                    <p:set>
                                      <p:cBhvr>
                                        <p:cTn id="18"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animBg="1"/>
      <p:bldP spid="9" grpId="0" animBg="1"/>
      <p:bldP spid="1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231236" y="512676"/>
            <a:ext cx="7920880" cy="18002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cxnSp>
        <p:nvCxnSpPr>
          <p:cNvPr id="11" name="Прямая соединительная линия 10"/>
          <p:cNvCxnSpPr/>
          <p:nvPr/>
        </p:nvCxnSpPr>
        <p:spPr>
          <a:xfrm>
            <a:off x="231236" y="717079"/>
            <a:ext cx="7920880" cy="0"/>
          </a:xfrm>
          <a:prstGeom prst="line">
            <a:avLst/>
          </a:prstGeom>
          <a:ln w="38100">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sp>
        <p:nvSpPr>
          <p:cNvPr id="16" name="Заголовок 1"/>
          <p:cNvSpPr>
            <a:spLocks noGrp="1"/>
          </p:cNvSpPr>
          <p:nvPr>
            <p:ph type="title"/>
          </p:nvPr>
        </p:nvSpPr>
        <p:spPr>
          <a:xfrm>
            <a:off x="231236" y="-1"/>
            <a:ext cx="7920880" cy="496633"/>
          </a:xfrm>
        </p:spPr>
        <p:txBody>
          <a:bodyPr/>
          <a:lstStyle/>
          <a:p>
            <a:pPr algn="just"/>
            <a:r>
              <a:rPr lang="en-GB" sz="2500" b="1" i="1" dirty="0" smtClean="0">
                <a:latin typeface="+mn-lt"/>
              </a:rPr>
              <a:t>Answer 3 min</a:t>
            </a:r>
            <a:endParaRPr lang="en-GB" sz="2500" b="1" i="1" dirty="0">
              <a:latin typeface="+mn-lt"/>
            </a:endParaRPr>
          </a:p>
        </p:txBody>
      </p:sp>
      <p:sp>
        <p:nvSpPr>
          <p:cNvPr id="8" name="Заголовок 1"/>
          <p:cNvSpPr txBox="1">
            <a:spLocks/>
          </p:cNvSpPr>
          <p:nvPr/>
        </p:nvSpPr>
        <p:spPr>
          <a:xfrm>
            <a:off x="268818" y="812748"/>
            <a:ext cx="7920880" cy="496633"/>
          </a:xfrm>
          <a:prstGeom prst="rect">
            <a:avLst/>
          </a:prstGeom>
        </p:spPr>
        <p:txBody>
          <a:bodyPr vert="horz" lIns="91440" tIns="45720" rIns="91440" bIns="45720" rtlCol="0" anchor="ctr">
            <a:noAutofit/>
          </a:bodyPr>
          <a:lst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a:lstStyle>
          <a:p>
            <a:pPr algn="just"/>
            <a:r>
              <a:rPr lang="en-US" sz="2800" b="1" dirty="0" smtClean="0">
                <a:solidFill>
                  <a:srgbClr val="660033"/>
                </a:solidFill>
                <a:latin typeface="+mn-lt"/>
              </a:rPr>
              <a:t>Project “Travel Destinations”</a:t>
            </a:r>
            <a:endParaRPr lang="en-GB" sz="2800" b="1" dirty="0">
              <a:solidFill>
                <a:srgbClr val="660033"/>
              </a:solidFill>
              <a:latin typeface="+mn-lt"/>
            </a:endParaRPr>
          </a:p>
        </p:txBody>
      </p:sp>
      <p:sp>
        <p:nvSpPr>
          <p:cNvPr id="9" name="Заголовок 1"/>
          <p:cNvSpPr txBox="1">
            <a:spLocks/>
          </p:cNvSpPr>
          <p:nvPr/>
        </p:nvSpPr>
        <p:spPr>
          <a:xfrm>
            <a:off x="264026" y="1309381"/>
            <a:ext cx="7920880" cy="2479659"/>
          </a:xfrm>
          <a:prstGeom prst="rect">
            <a:avLst/>
          </a:prstGeom>
        </p:spPr>
        <p:txBody>
          <a:bodyPr vert="horz" lIns="91440" tIns="45720" rIns="91440" bIns="45720" rtlCol="0" anchor="ctr">
            <a:noAutofit/>
          </a:bodyPr>
          <a:lst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a:lstStyle>
          <a:p>
            <a:pPr marL="342900" indent="-342900" algn="just">
              <a:buFont typeface="Arial" pitchFamily="34" charset="0"/>
              <a:buChar char="•"/>
            </a:pPr>
            <a:r>
              <a:rPr lang="en-US" sz="2500" dirty="0">
                <a:latin typeface="+mn-lt"/>
              </a:rPr>
              <a:t>explain the choice of the illustrations for the project by briefly describing them and noting the differences;</a:t>
            </a:r>
          </a:p>
          <a:p>
            <a:pPr marL="342900" indent="-342900" algn="just">
              <a:buFont typeface="Arial" pitchFamily="34" charset="0"/>
              <a:buChar char="•"/>
            </a:pPr>
            <a:r>
              <a:rPr lang="en-US" sz="2500" dirty="0">
                <a:latin typeface="+mn-lt"/>
              </a:rPr>
              <a:t>mention the advantages (1-2) of the two places to travel to;</a:t>
            </a:r>
          </a:p>
          <a:p>
            <a:pPr marL="342900" indent="-342900" algn="just">
              <a:buFont typeface="Arial" pitchFamily="34" charset="0"/>
              <a:buChar char="•"/>
            </a:pPr>
            <a:r>
              <a:rPr lang="en-US" sz="2500" dirty="0">
                <a:latin typeface="+mn-lt"/>
              </a:rPr>
              <a:t>mention the disadvantages (1-2) of the two places to travel to;</a:t>
            </a:r>
          </a:p>
          <a:p>
            <a:pPr marL="342900" indent="-342900" algn="just">
              <a:buFont typeface="Arial" pitchFamily="34" charset="0"/>
              <a:buChar char="•"/>
            </a:pPr>
            <a:r>
              <a:rPr lang="en-US" sz="2500" dirty="0">
                <a:latin typeface="+mn-lt"/>
              </a:rPr>
              <a:t>express your opinion on the subject of the project – which place you would prefer to travel to and why. </a:t>
            </a:r>
          </a:p>
        </p:txBody>
      </p:sp>
      <p:pic>
        <p:nvPicPr>
          <p:cNvPr id="10" name="Picture 2" descr="https://let.ucoz.ru/speaking-exam/campare/sravnenie_8-min.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625" y="3851213"/>
            <a:ext cx="8388424" cy="29621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2108322"/>
      </p:ext>
    </p:extLst>
  </p:cSld>
  <p:clrMapOvr>
    <a:masterClrMapping/>
  </p:clrMapOvr>
  <mc:AlternateContent xmlns:mc="http://schemas.openxmlformats.org/markup-compatibility/2006" xmlns:p14="http://schemas.microsoft.com/office/powerpoint/2010/main">
    <mc:Choice Requires="p14">
      <p:transition spd="slow" p14:dur="3000" advClick="0" advTm="180000">
        <p14:pan dir="u"/>
      </p:transition>
    </mc:Choice>
    <mc:Fallback xmlns="">
      <p:transition spd="slow" advClick="0" advTm="18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xit" presetSubtype="2" fill="hold" grpId="0" nodeType="withEffect">
                                  <p:stCondLst>
                                    <p:cond delay="0"/>
                                  </p:stCondLst>
                                  <p:childTnLst>
                                    <p:animEffect transition="out" filter="wipe(right)">
                                      <p:cBhvr>
                                        <p:cTn id="6" dur="180000"/>
                                        <p:tgtEl>
                                          <p:spTgt spid="5"/>
                                        </p:tgtEl>
                                      </p:cBhvr>
                                    </p:animEffect>
                                    <p:set>
                                      <p:cBhvr>
                                        <p:cTn id="7" dur="1" fill="hold">
                                          <p:stCondLst>
                                            <p:cond delay="179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1"/>
          <p:cNvSpPr txBox="1">
            <a:spLocks/>
          </p:cNvSpPr>
          <p:nvPr/>
        </p:nvSpPr>
        <p:spPr>
          <a:xfrm>
            <a:off x="251520" y="548681"/>
            <a:ext cx="7920880" cy="5760639"/>
          </a:xfrm>
          <a:prstGeom prst="rect">
            <a:avLst/>
          </a:prstGeom>
        </p:spPr>
        <p:txBody>
          <a:bodyPr vert="horz" lIns="91440" tIns="45720" rIns="91440" bIns="45720" rtlCol="0" anchor="ctr">
            <a:noAutofit/>
            <a:scene3d>
              <a:camera prst="orthographicFront"/>
              <a:lightRig rig="glow" dir="tl">
                <a:rot lat="0" lon="0" rev="5400000"/>
              </a:lightRig>
            </a:scene3d>
            <a:sp3d contourW="12700">
              <a:bevelT w="25400" h="25400"/>
              <a:contourClr>
                <a:schemeClr val="accent6">
                  <a:shade val="73000"/>
                </a:schemeClr>
              </a:contourClr>
            </a:sp3d>
          </a:bodyPr>
          <a:lst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a:lstStyle>
          <a:p>
            <a:pPr algn="ctr"/>
            <a:r>
              <a:rPr lang="en-US" sz="9600" b="1" spc="0" dirty="0" smtClean="0">
                <a:ln w="11430">
                  <a:solidFill>
                    <a:srgbClr val="003366"/>
                  </a:solidFill>
                </a:ln>
                <a:solidFill>
                  <a:srgbClr val="003366"/>
                </a:solidFill>
                <a:effectLst>
                  <a:outerShdw blurRad="80000" dist="40000" dir="5040000" algn="tl">
                    <a:srgbClr val="000000">
                      <a:alpha val="30000"/>
                    </a:srgbClr>
                  </a:outerShdw>
                </a:effectLst>
                <a:latin typeface="Calibri"/>
                <a:sym typeface="Wingdings" pitchFamily="2" charset="2"/>
              </a:rPr>
              <a:t>Well done!</a:t>
            </a:r>
          </a:p>
          <a:p>
            <a:pPr algn="ctr"/>
            <a:r>
              <a:rPr lang="en-US" sz="9600" b="1" spc="0" dirty="0" smtClean="0">
                <a:ln w="11430">
                  <a:solidFill>
                    <a:srgbClr val="003366"/>
                  </a:solidFill>
                </a:ln>
                <a:solidFill>
                  <a:srgbClr val="003366"/>
                </a:solidFill>
                <a:effectLst>
                  <a:outerShdw blurRad="80000" dist="40000" dir="5040000" algn="tl">
                    <a:srgbClr val="000000">
                      <a:alpha val="30000"/>
                    </a:srgbClr>
                  </a:outerShdw>
                </a:effectLst>
                <a:latin typeface="Calibri"/>
                <a:sym typeface="Wingdings" pitchFamily="2" charset="2"/>
              </a:rPr>
              <a:t></a:t>
            </a:r>
            <a:endParaRPr lang="en-GB" sz="7200" b="1" spc="0" dirty="0">
              <a:ln w="11430">
                <a:solidFill>
                  <a:srgbClr val="003366"/>
                </a:solidFill>
              </a:ln>
              <a:solidFill>
                <a:srgbClr val="003366"/>
              </a:solidFill>
              <a:effectLst>
                <a:outerShdw blurRad="80000" dist="40000" dir="5040000" algn="tl">
                  <a:srgbClr val="000000">
                    <a:alpha val="30000"/>
                  </a:srgbClr>
                </a:outerShdw>
              </a:effectLst>
              <a:latin typeface="Calibri"/>
            </a:endParaRPr>
          </a:p>
        </p:txBody>
      </p:sp>
    </p:spTree>
    <p:extLst>
      <p:ext uri="{BB962C8B-B14F-4D97-AF65-F5344CB8AC3E}">
        <p14:creationId xmlns:p14="http://schemas.microsoft.com/office/powerpoint/2010/main" val="1919450423"/>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оседство">
  <a:themeElements>
    <a:clrScheme name="Другая 4">
      <a:dk1>
        <a:srgbClr val="7F7F7F"/>
      </a:dk1>
      <a:lt1>
        <a:sysClr val="window" lastClr="FFFFFF"/>
      </a:lt1>
      <a:dk2>
        <a:srgbClr val="011F28"/>
      </a:dk2>
      <a:lt2>
        <a:srgbClr val="AEE8FB"/>
      </a:lt2>
      <a:accent1>
        <a:srgbClr val="76C5EF"/>
      </a:accent1>
      <a:accent2>
        <a:srgbClr val="FEA022"/>
      </a:accent2>
      <a:accent3>
        <a:srgbClr val="FF6700"/>
      </a:accent3>
      <a:accent4>
        <a:srgbClr val="70A525"/>
      </a:accent4>
      <a:accent5>
        <a:srgbClr val="A5D848"/>
      </a:accent5>
      <a:accent6>
        <a:srgbClr val="20768C"/>
      </a:accent6>
      <a:hlink>
        <a:srgbClr val="7AB6E8"/>
      </a:hlink>
      <a:folHlink>
        <a:srgbClr val="83B0D3"/>
      </a:folHlink>
    </a:clrScheme>
    <a:fontScheme name="Стандартная">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оседство">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439</TotalTime>
  <Words>1019</Words>
  <Application>Microsoft Office PowerPoint</Application>
  <PresentationFormat>Экран (4:3)</PresentationFormat>
  <Paragraphs>166</Paragraphs>
  <Slides>24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24</vt:i4>
      </vt:variant>
    </vt:vector>
  </HeadingPairs>
  <TitlesOfParts>
    <vt:vector size="25" baseType="lpstr">
      <vt:lpstr>Соседство</vt:lpstr>
      <vt:lpstr>Автор: Левенцева Т.А., учитель английского языка МОУ «СОШ №23» г. Воркуты</vt:lpstr>
      <vt:lpstr>Пояснительная записка</vt:lpstr>
      <vt:lpstr>Презентация PowerPoint</vt:lpstr>
      <vt:lpstr>Imagine that you are preparing a project with your friend. You have found some interesting material for the presentation and you want to read this text to your friend. You have 1.5 minutes to read the text silently, then be ready to read it out aloud. You will not have more than 1.5 minutes to read it.</vt:lpstr>
      <vt:lpstr>Презентация PowerPoint</vt:lpstr>
      <vt:lpstr>Preparation 1.5 min</vt:lpstr>
      <vt:lpstr>Презентация PowerPoint</vt:lpstr>
      <vt:lpstr>Answer 1.5 min</vt:lpstr>
      <vt:lpstr>Презентация PowerPoint</vt:lpstr>
      <vt:lpstr>Preparation 1.5 min</vt:lpstr>
      <vt:lpstr>Презентация PowerPoint</vt:lpstr>
      <vt:lpstr>Answer 20 sec</vt:lpstr>
      <vt:lpstr>Answer 20 sec</vt:lpstr>
      <vt:lpstr>Answer 20 sec</vt:lpstr>
      <vt:lpstr>Answer 20 sec</vt:lpstr>
      <vt:lpstr>Презентация PowerPoint</vt:lpstr>
      <vt:lpstr>Task 3. You are going to give an interview. You have to answer five questions. Give full answers to the questions (2-3 sentences). Remember that you have 40 seconds to answer each question.</vt:lpstr>
      <vt:lpstr>Презентация PowerPoint</vt:lpstr>
      <vt:lpstr>Презентация PowerPoint</vt:lpstr>
      <vt:lpstr>Презентация PowerPoint</vt:lpstr>
      <vt:lpstr>Preparation 2.5 min</vt:lpstr>
      <vt:lpstr>Презентация PowerPoint</vt:lpstr>
      <vt:lpstr>Answer 3 min</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Imagine that you are preparing a project with your friend. You have found some interesting material for the presentation and you want to read this text to your friend. You have 2 minutes to read the text silently, then be ready to read it out aloud. You will not have more than 2 minutes to read it.</dc:title>
  <dc:creator>Admin</dc:creator>
  <cp:lastModifiedBy>Asio</cp:lastModifiedBy>
  <cp:revision>51</cp:revision>
  <dcterms:created xsi:type="dcterms:W3CDTF">2018-02-10T16:05:18Z</dcterms:created>
  <dcterms:modified xsi:type="dcterms:W3CDTF">2025-06-26T11:07:59Z</dcterms:modified>
</cp:coreProperties>
</file>