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58B03424-CDB3-4C36-BA91-54E49EB0778C}" type="datetimeFigureOut">
              <a:rPr lang="ru-RU" smtClean="0"/>
              <a:t>31.03.2022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CEB1247-ACDB-43B1-A92B-42281C0FDFF6}" type="slidenum">
              <a:rPr lang="ru-RU" smtClean="0"/>
              <a:t>‹#›</a:t>
            </a:fld>
            <a:endParaRPr lang="ru-RU"/>
          </a:p>
        </p:txBody>
      </p:sp>
    </p:spTree>
    <p:extLst>
      <p:ext uri="{BB962C8B-B14F-4D97-AF65-F5344CB8AC3E}">
        <p14:creationId xmlns:p14="http://schemas.microsoft.com/office/powerpoint/2010/main" val="5990627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8B03424-CDB3-4C36-BA91-54E49EB0778C}" type="datetimeFigureOut">
              <a:rPr lang="ru-RU" smtClean="0"/>
              <a:t>31.03.2022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CEB1247-ACDB-43B1-A92B-42281C0FDFF6}" type="slidenum">
              <a:rPr lang="ru-RU" smtClean="0"/>
              <a:t>‹#›</a:t>
            </a:fld>
            <a:endParaRPr lang="ru-RU"/>
          </a:p>
        </p:txBody>
      </p:sp>
    </p:spTree>
    <p:extLst>
      <p:ext uri="{BB962C8B-B14F-4D97-AF65-F5344CB8AC3E}">
        <p14:creationId xmlns:p14="http://schemas.microsoft.com/office/powerpoint/2010/main" val="36141460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8B03424-CDB3-4C36-BA91-54E49EB0778C}" type="datetimeFigureOut">
              <a:rPr lang="ru-RU" smtClean="0"/>
              <a:t>31.03.2022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CEB1247-ACDB-43B1-A92B-42281C0FDFF6}" type="slidenum">
              <a:rPr lang="ru-RU" smtClean="0"/>
              <a:t>‹#›</a:t>
            </a:fld>
            <a:endParaRPr lang="ru-RU"/>
          </a:p>
        </p:txBody>
      </p:sp>
    </p:spTree>
    <p:extLst>
      <p:ext uri="{BB962C8B-B14F-4D97-AF65-F5344CB8AC3E}">
        <p14:creationId xmlns:p14="http://schemas.microsoft.com/office/powerpoint/2010/main" val="41113552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58B03424-CDB3-4C36-BA91-54E49EB0778C}" type="datetimeFigureOut">
              <a:rPr lang="ru-RU" smtClean="0"/>
              <a:t>31.03.2022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CEB1247-ACDB-43B1-A92B-42281C0FDFF6}" type="slidenum">
              <a:rPr lang="ru-RU" smtClean="0"/>
              <a:t>‹#›</a:t>
            </a:fld>
            <a:endParaRPr lang="ru-RU"/>
          </a:p>
        </p:txBody>
      </p:sp>
    </p:spTree>
    <p:extLst>
      <p:ext uri="{BB962C8B-B14F-4D97-AF65-F5344CB8AC3E}">
        <p14:creationId xmlns:p14="http://schemas.microsoft.com/office/powerpoint/2010/main" val="21739265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58B03424-CDB3-4C36-BA91-54E49EB0778C}" type="datetimeFigureOut">
              <a:rPr lang="ru-RU" smtClean="0"/>
              <a:t>31.03.2022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CEB1247-ACDB-43B1-A92B-42281C0FDFF6}" type="slidenum">
              <a:rPr lang="ru-RU" smtClean="0"/>
              <a:t>‹#›</a:t>
            </a:fld>
            <a:endParaRPr lang="ru-RU"/>
          </a:p>
        </p:txBody>
      </p:sp>
    </p:spTree>
    <p:extLst>
      <p:ext uri="{BB962C8B-B14F-4D97-AF65-F5344CB8AC3E}">
        <p14:creationId xmlns:p14="http://schemas.microsoft.com/office/powerpoint/2010/main" val="31255160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58B03424-CDB3-4C36-BA91-54E49EB0778C}" type="datetimeFigureOut">
              <a:rPr lang="ru-RU" smtClean="0"/>
              <a:t>31.03.2022</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4CEB1247-ACDB-43B1-A92B-42281C0FDFF6}" type="slidenum">
              <a:rPr lang="ru-RU" smtClean="0"/>
              <a:t>‹#›</a:t>
            </a:fld>
            <a:endParaRPr lang="ru-RU"/>
          </a:p>
        </p:txBody>
      </p:sp>
    </p:spTree>
    <p:extLst>
      <p:ext uri="{BB962C8B-B14F-4D97-AF65-F5344CB8AC3E}">
        <p14:creationId xmlns:p14="http://schemas.microsoft.com/office/powerpoint/2010/main" val="25667131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B03424-CDB3-4C36-BA91-54E49EB0778C}" type="datetimeFigureOut">
              <a:rPr lang="ru-RU" smtClean="0"/>
              <a:t>31.03.2022</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4CEB1247-ACDB-43B1-A92B-42281C0FDFF6}" type="slidenum">
              <a:rPr lang="ru-RU" smtClean="0"/>
              <a:t>‹#›</a:t>
            </a:fld>
            <a:endParaRPr lang="ru-RU"/>
          </a:p>
        </p:txBody>
      </p:sp>
    </p:spTree>
    <p:extLst>
      <p:ext uri="{BB962C8B-B14F-4D97-AF65-F5344CB8AC3E}">
        <p14:creationId xmlns:p14="http://schemas.microsoft.com/office/powerpoint/2010/main" val="3301774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58B03424-CDB3-4C36-BA91-54E49EB0778C}" type="datetimeFigureOut">
              <a:rPr lang="ru-RU" smtClean="0"/>
              <a:t>31.03.2022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CEB1247-ACDB-43B1-A92B-42281C0FDFF6}" type="slidenum">
              <a:rPr lang="ru-RU" smtClean="0"/>
              <a:t>‹#›</a:t>
            </a:fld>
            <a:endParaRPr lang="ru-RU"/>
          </a:p>
        </p:txBody>
      </p:sp>
    </p:spTree>
    <p:extLst>
      <p:ext uri="{BB962C8B-B14F-4D97-AF65-F5344CB8AC3E}">
        <p14:creationId xmlns:p14="http://schemas.microsoft.com/office/powerpoint/2010/main" val="3362716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58B03424-CDB3-4C36-BA91-54E49EB0778C}" type="datetimeFigureOut">
              <a:rPr lang="ru-RU" smtClean="0"/>
              <a:t>31.03.2022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CEB1247-ACDB-43B1-A92B-42281C0FDFF6}" type="slidenum">
              <a:rPr lang="ru-RU" smtClean="0"/>
              <a:t>‹#›</a:t>
            </a:fld>
            <a:endParaRPr lang="ru-RU"/>
          </a:p>
        </p:txBody>
      </p:sp>
    </p:spTree>
    <p:extLst>
      <p:ext uri="{BB962C8B-B14F-4D97-AF65-F5344CB8AC3E}">
        <p14:creationId xmlns:p14="http://schemas.microsoft.com/office/powerpoint/2010/main" val="10702784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8B03424-CDB3-4C36-BA91-54E49EB0778C}" type="datetimeFigureOut">
              <a:rPr lang="ru-RU" smtClean="0"/>
              <a:t>31.03.2022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CEB1247-ACDB-43B1-A92B-42281C0FDFF6}" type="slidenum">
              <a:rPr lang="ru-RU" smtClean="0"/>
              <a:t>‹#›</a:t>
            </a:fld>
            <a:endParaRPr lang="ru-RU"/>
          </a:p>
        </p:txBody>
      </p:sp>
    </p:spTree>
    <p:extLst>
      <p:ext uri="{BB962C8B-B14F-4D97-AF65-F5344CB8AC3E}">
        <p14:creationId xmlns:p14="http://schemas.microsoft.com/office/powerpoint/2010/main" val="4361363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8B03424-CDB3-4C36-BA91-54E49EB0778C}" type="datetimeFigureOut">
              <a:rPr lang="ru-RU" smtClean="0"/>
              <a:t>31.03.2022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CEB1247-ACDB-43B1-A92B-42281C0FDFF6}" type="slidenum">
              <a:rPr lang="ru-RU" smtClean="0"/>
              <a:t>‹#›</a:t>
            </a:fld>
            <a:endParaRPr lang="ru-R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100158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8B03424-CDB3-4C36-BA91-54E49EB0778C}" type="datetimeFigureOut">
              <a:rPr lang="ru-RU" smtClean="0"/>
              <a:t>31.03.2022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CEB1247-ACDB-43B1-A92B-42281C0FDFF6}" type="slidenum">
              <a:rPr lang="ru-RU" smtClean="0"/>
              <a:t>‹#›</a:t>
            </a:fld>
            <a:endParaRPr lang="ru-RU"/>
          </a:p>
        </p:txBody>
      </p:sp>
    </p:spTree>
    <p:extLst>
      <p:ext uri="{BB962C8B-B14F-4D97-AF65-F5344CB8AC3E}">
        <p14:creationId xmlns:p14="http://schemas.microsoft.com/office/powerpoint/2010/main" val="39796297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8B03424-CDB3-4C36-BA91-54E49EB0778C}" type="datetimeFigureOut">
              <a:rPr lang="ru-RU" smtClean="0"/>
              <a:t>31.03.2022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CEB1247-ACDB-43B1-A92B-42281C0FDFF6}" type="slidenum">
              <a:rPr lang="ru-RU" smtClean="0"/>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2786220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8B03424-CDB3-4C36-BA91-54E49EB0778C}" type="datetimeFigureOut">
              <a:rPr lang="ru-RU" smtClean="0"/>
              <a:t>31.03.2022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CEB1247-ACDB-43B1-A92B-42281C0FDFF6}" type="slidenum">
              <a:rPr lang="ru-RU" smtClean="0"/>
              <a:t>‹#›</a:t>
            </a:fld>
            <a:endParaRPr lang="ru-RU"/>
          </a:p>
        </p:txBody>
      </p:sp>
    </p:spTree>
    <p:extLst>
      <p:ext uri="{BB962C8B-B14F-4D97-AF65-F5344CB8AC3E}">
        <p14:creationId xmlns:p14="http://schemas.microsoft.com/office/powerpoint/2010/main" val="6500943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8B03424-CDB3-4C36-BA91-54E49EB0778C}" type="datetimeFigureOut">
              <a:rPr lang="ru-RU" smtClean="0"/>
              <a:t>31.03.2022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CEB1247-ACDB-43B1-A92B-42281C0FDFF6}" type="slidenum">
              <a:rPr lang="ru-RU" smtClean="0"/>
              <a:t>‹#›</a:t>
            </a:fld>
            <a:endParaRPr lang="ru-RU"/>
          </a:p>
        </p:txBody>
      </p:sp>
    </p:spTree>
    <p:extLst>
      <p:ext uri="{BB962C8B-B14F-4D97-AF65-F5344CB8AC3E}">
        <p14:creationId xmlns:p14="http://schemas.microsoft.com/office/powerpoint/2010/main" val="30380518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8B03424-CDB3-4C36-BA91-54E49EB0778C}" type="datetimeFigureOut">
              <a:rPr lang="ru-RU" smtClean="0"/>
              <a:t>31.03.2022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CEB1247-ACDB-43B1-A92B-42281C0FDFF6}" type="slidenum">
              <a:rPr lang="ru-RU" smtClean="0"/>
              <a:t>‹#›</a:t>
            </a:fld>
            <a:endParaRPr lang="ru-RU"/>
          </a:p>
        </p:txBody>
      </p:sp>
    </p:spTree>
    <p:extLst>
      <p:ext uri="{BB962C8B-B14F-4D97-AF65-F5344CB8AC3E}">
        <p14:creationId xmlns:p14="http://schemas.microsoft.com/office/powerpoint/2010/main" val="1387621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8B03424-CDB3-4C36-BA91-54E49EB0778C}" type="datetimeFigureOut">
              <a:rPr lang="ru-RU" smtClean="0"/>
              <a:t>31.03.2022</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CEB1247-ACDB-43B1-A92B-42281C0FDFF6}" type="slidenum">
              <a:rPr lang="ru-RU" smtClean="0"/>
              <a:t>‹#›</a:t>
            </a:fld>
            <a:endParaRPr lang="ru-RU"/>
          </a:p>
        </p:txBody>
      </p:sp>
    </p:spTree>
    <p:extLst>
      <p:ext uri="{BB962C8B-B14F-4D97-AF65-F5344CB8AC3E}">
        <p14:creationId xmlns:p14="http://schemas.microsoft.com/office/powerpoint/2010/main" val="400838152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991673" y="154546"/>
            <a:ext cx="8603088" cy="2678806"/>
          </a:xfrm>
        </p:spPr>
        <p:txBody>
          <a:bodyPr/>
          <a:lstStyle/>
          <a:p>
            <a:pPr algn="ctr"/>
            <a:r>
              <a:rPr lang="ru-RU" sz="4800" dirty="0" smtClean="0">
                <a:solidFill>
                  <a:schemeClr val="accent1">
                    <a:lumMod val="75000"/>
                  </a:schemeClr>
                </a:solidFill>
                <a:latin typeface="Times New Roman" panose="02020603050405020304" pitchFamily="18" charset="0"/>
                <a:cs typeface="Times New Roman" panose="02020603050405020304" pitchFamily="18" charset="0"/>
              </a:rPr>
              <a:t>Тепло Подмосковных сердец!</a:t>
            </a:r>
            <a:br>
              <a:rPr lang="ru-RU" sz="4800" dirty="0" smtClean="0">
                <a:solidFill>
                  <a:schemeClr val="accent1">
                    <a:lumMod val="75000"/>
                  </a:schemeClr>
                </a:solidFill>
                <a:latin typeface="Times New Roman" panose="02020603050405020304" pitchFamily="18" charset="0"/>
                <a:cs typeface="Times New Roman" panose="02020603050405020304" pitchFamily="18" charset="0"/>
              </a:rPr>
            </a:br>
            <a:r>
              <a:rPr lang="ru-RU" sz="4000" dirty="0" smtClean="0">
                <a:solidFill>
                  <a:schemeClr val="accent1">
                    <a:lumMod val="75000"/>
                  </a:schemeClr>
                </a:solidFill>
                <a:latin typeface="Times New Roman" panose="02020603050405020304" pitchFamily="18" charset="0"/>
                <a:cs typeface="Times New Roman" panose="02020603050405020304" pitchFamily="18" charset="0"/>
              </a:rPr>
              <a:t>Классный час</a:t>
            </a:r>
            <a:br>
              <a:rPr lang="ru-RU" sz="4000" dirty="0" smtClean="0">
                <a:solidFill>
                  <a:schemeClr val="accent1">
                    <a:lumMod val="75000"/>
                  </a:schemeClr>
                </a:solidFill>
                <a:latin typeface="Times New Roman" panose="02020603050405020304" pitchFamily="18" charset="0"/>
                <a:cs typeface="Times New Roman" panose="02020603050405020304" pitchFamily="18" charset="0"/>
              </a:rPr>
            </a:br>
            <a:r>
              <a:rPr lang="ru-RU" sz="4000" dirty="0" smtClean="0">
                <a:solidFill>
                  <a:schemeClr val="accent1">
                    <a:lumMod val="75000"/>
                  </a:schemeClr>
                </a:solidFill>
                <a:latin typeface="Times New Roman" panose="02020603050405020304" pitchFamily="18" charset="0"/>
                <a:cs typeface="Times New Roman" panose="02020603050405020304" pitchFamily="18" charset="0"/>
              </a:rPr>
              <a:t>МОУ СОШ № 22</a:t>
            </a:r>
            <a:endParaRPr lang="ru-RU" sz="4000"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3" name="Подзаголовок 2"/>
          <p:cNvSpPr>
            <a:spLocks noGrp="1"/>
          </p:cNvSpPr>
          <p:nvPr>
            <p:ph type="subTitle" idx="1"/>
          </p:nvPr>
        </p:nvSpPr>
        <p:spPr>
          <a:xfrm>
            <a:off x="6748529" y="4050833"/>
            <a:ext cx="2525473" cy="1096899"/>
          </a:xfrm>
        </p:spPr>
        <p:txBody>
          <a:bodyPr/>
          <a:lstStyle/>
          <a:p>
            <a:r>
              <a:rPr lang="ru-RU" dirty="0" smtClean="0">
                <a:solidFill>
                  <a:schemeClr val="accent1">
                    <a:lumMod val="75000"/>
                  </a:schemeClr>
                </a:solidFill>
                <a:latin typeface="Times New Roman" panose="02020603050405020304" pitchFamily="18" charset="0"/>
                <a:cs typeface="Times New Roman" panose="02020603050405020304" pitchFamily="18" charset="0"/>
              </a:rPr>
              <a:t>Руководитель:</a:t>
            </a:r>
          </a:p>
          <a:p>
            <a:r>
              <a:rPr lang="ru-RU" dirty="0" smtClean="0">
                <a:solidFill>
                  <a:schemeClr val="accent1">
                    <a:lumMod val="75000"/>
                  </a:schemeClr>
                </a:solidFill>
                <a:latin typeface="Times New Roman" panose="02020603050405020304" pitchFamily="18" charset="0"/>
                <a:cs typeface="Times New Roman" panose="02020603050405020304" pitchFamily="18" charset="0"/>
              </a:rPr>
              <a:t>Белова Н.Н.</a:t>
            </a:r>
            <a:endParaRPr lang="ru-RU" dirty="0">
              <a:solidFill>
                <a:schemeClr val="accent1">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51788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399246"/>
            <a:ext cx="8596668" cy="850006"/>
          </a:xfrm>
        </p:spPr>
        <p:txBody>
          <a:bodyPr>
            <a:normAutofit/>
          </a:bodyPr>
          <a:lstStyle/>
          <a:p>
            <a:pPr algn="ctr"/>
            <a:r>
              <a:rPr lang="ru-RU" sz="4800" dirty="0" smtClean="0">
                <a:latin typeface="Times New Roman" panose="02020603050405020304" pitchFamily="18" charset="0"/>
                <a:cs typeface="Times New Roman" panose="02020603050405020304" pitchFamily="18" charset="0"/>
              </a:rPr>
              <a:t>Беженцы!</a:t>
            </a:r>
            <a:endParaRPr lang="ru-RU" sz="48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303848" y="1403796"/>
            <a:ext cx="5040886" cy="4663323"/>
          </a:xfrm>
        </p:spPr>
        <p:txBody>
          <a:bodyPr>
            <a:normAutofit fontScale="92500" lnSpcReduction="20000"/>
          </a:bodyPr>
          <a:lstStyle/>
          <a:p>
            <a:pPr marL="0" indent="0" algn="just">
              <a:buNone/>
            </a:pPr>
            <a:r>
              <a:rPr lang="ru-RU" sz="2800" dirty="0" smtClean="0">
                <a:solidFill>
                  <a:schemeClr val="accent1">
                    <a:lumMod val="75000"/>
                  </a:schemeClr>
                </a:solidFill>
                <a:latin typeface="Times New Roman" panose="02020603050405020304" pitchFamily="18" charset="0"/>
                <a:cs typeface="Times New Roman" panose="02020603050405020304" pitchFamily="18" charset="0"/>
              </a:rPr>
              <a:t>       Беженцем </a:t>
            </a:r>
            <a:r>
              <a:rPr lang="ru-RU" sz="2800" dirty="0">
                <a:solidFill>
                  <a:schemeClr val="accent1">
                    <a:lumMod val="75000"/>
                  </a:schemeClr>
                </a:solidFill>
                <a:latin typeface="Times New Roman" panose="02020603050405020304" pitchFamily="18" charset="0"/>
                <a:cs typeface="Times New Roman" panose="02020603050405020304" pitchFamily="18" charset="0"/>
              </a:rPr>
              <a:t>является любое лицо, которое в силу вполне обоснованных опасений стать жертвой преследований по признаку расы, вероисповедания, гражданства, принадлежности к определенной социальной группе или политических убеждений находится вне страны своей гражданской принадлежности и не может пользоваться защитой этой страны или не желает пользоваться такой защитой вследствие таких опасений.</a:t>
            </a:r>
          </a:p>
        </p:txBody>
      </p:sp>
      <p:pic>
        <p:nvPicPr>
          <p:cNvPr id="5" name="Рисунок 4"/>
          <p:cNvPicPr>
            <a:picLocks noChangeAspect="1"/>
          </p:cNvPicPr>
          <p:nvPr/>
        </p:nvPicPr>
        <p:blipFill>
          <a:blip r:embed="rId2"/>
          <a:stretch>
            <a:fillRect/>
          </a:stretch>
        </p:blipFill>
        <p:spPr>
          <a:xfrm>
            <a:off x="5570649" y="1841276"/>
            <a:ext cx="4893029" cy="3258757"/>
          </a:xfrm>
          <a:prstGeom prst="rect">
            <a:avLst/>
          </a:prstGeom>
        </p:spPr>
      </p:pic>
    </p:spTree>
    <p:extLst>
      <p:ext uri="{BB962C8B-B14F-4D97-AF65-F5344CB8AC3E}">
        <p14:creationId xmlns:p14="http://schemas.microsoft.com/office/powerpoint/2010/main" val="40496214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8596668" cy="639651"/>
          </a:xfrm>
        </p:spPr>
        <p:txBody>
          <a:bodyPr>
            <a:noAutofit/>
          </a:bodyPr>
          <a:lstStyle/>
          <a:p>
            <a:pPr algn="ctr"/>
            <a:r>
              <a:rPr lang="ru-RU" sz="4800" dirty="0" smtClean="0">
                <a:latin typeface="Times New Roman" panose="02020603050405020304" pitchFamily="18" charset="0"/>
                <a:cs typeface="Times New Roman" panose="02020603050405020304" pitchFamily="18" charset="0"/>
              </a:rPr>
              <a:t>Вынужденный переселенец!</a:t>
            </a:r>
            <a:endParaRPr lang="ru-RU" sz="48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181474" y="1506830"/>
            <a:ext cx="5375736" cy="4483018"/>
          </a:xfrm>
        </p:spPr>
        <p:txBody>
          <a:bodyPr/>
          <a:lstStyle/>
          <a:p>
            <a:pPr marL="0" indent="0" algn="just">
              <a:buNone/>
            </a:pPr>
            <a:r>
              <a:rPr lang="ru-RU" dirty="0" smtClean="0">
                <a:solidFill>
                  <a:schemeClr val="accent1">
                    <a:lumMod val="75000"/>
                  </a:schemeClr>
                </a:solidFill>
                <a:latin typeface="Times New Roman" panose="02020603050405020304" pitchFamily="18" charset="0"/>
                <a:cs typeface="Times New Roman" panose="02020603050405020304" pitchFamily="18" charset="0"/>
              </a:rPr>
              <a:t>     </a:t>
            </a:r>
            <a:r>
              <a:rPr lang="ru-RU" sz="2000" dirty="0" smtClean="0">
                <a:solidFill>
                  <a:schemeClr val="accent1">
                    <a:lumMod val="75000"/>
                  </a:schemeClr>
                </a:solidFill>
                <a:latin typeface="Times New Roman" panose="02020603050405020304" pitchFamily="18" charset="0"/>
                <a:cs typeface="Times New Roman" panose="02020603050405020304" pitchFamily="18" charset="0"/>
              </a:rPr>
              <a:t>Гражданин </a:t>
            </a:r>
            <a:r>
              <a:rPr lang="ru-RU" sz="2000" dirty="0">
                <a:solidFill>
                  <a:schemeClr val="accent1">
                    <a:lumMod val="75000"/>
                  </a:schemeClr>
                </a:solidFill>
                <a:latin typeface="Times New Roman" panose="02020603050405020304" pitchFamily="18" charset="0"/>
                <a:cs typeface="Times New Roman" panose="02020603050405020304" pitchFamily="18" charset="0"/>
              </a:rPr>
              <a:t>Российской Федерации, покинувший место жительства вследствие совершенного в отношении его или членов его семьи насилия или преследования в иных формах либо вследствие реальной опасности подвергнуться преследованию по признаку расовой или национальной принадлежности, вероисповедания, языка, а также по признаку принадлежности к определенной социальной группе или политических убеждений, ставших поводами для проведения враждебных кампаний в отношении конкретного лица или группы лиц, массовых нарушений общественного порядка</a:t>
            </a:r>
            <a:r>
              <a:rPr lang="ru-RU" sz="2000" dirty="0" smtClean="0">
                <a:solidFill>
                  <a:schemeClr val="accent1">
                    <a:lumMod val="75000"/>
                  </a:schemeClr>
                </a:solidFill>
                <a:latin typeface="Times New Roman" panose="02020603050405020304" pitchFamily="18" charset="0"/>
                <a:cs typeface="Times New Roman" panose="02020603050405020304" pitchFamily="18" charset="0"/>
              </a:rPr>
              <a:t>.</a:t>
            </a:r>
          </a:p>
          <a:p>
            <a:pPr marL="0" indent="0" algn="just">
              <a:buNone/>
            </a:pPr>
            <a:endParaRPr lang="ru-RU"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stretch>
            <a:fillRect/>
          </a:stretch>
        </p:blipFill>
        <p:spPr>
          <a:xfrm>
            <a:off x="297556" y="1852760"/>
            <a:ext cx="3734618" cy="3379032"/>
          </a:xfrm>
          <a:prstGeom prst="rect">
            <a:avLst/>
          </a:prstGeom>
        </p:spPr>
      </p:pic>
    </p:spTree>
    <p:extLst>
      <p:ext uri="{BB962C8B-B14F-4D97-AF65-F5344CB8AC3E}">
        <p14:creationId xmlns:p14="http://schemas.microsoft.com/office/powerpoint/2010/main" val="1222109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3" y="609600"/>
            <a:ext cx="9213641" cy="742682"/>
          </a:xfrm>
        </p:spPr>
        <p:txBody>
          <a:bodyPr>
            <a:noAutofit/>
          </a:bodyPr>
          <a:lstStyle/>
          <a:p>
            <a:pPr algn="ctr"/>
            <a:r>
              <a:rPr lang="ru-RU" sz="4400" dirty="0" smtClean="0">
                <a:solidFill>
                  <a:schemeClr val="accent1">
                    <a:lumMod val="75000"/>
                  </a:schemeClr>
                </a:solidFill>
                <a:latin typeface="Times New Roman" panose="02020603050405020304" pitchFamily="18" charset="0"/>
                <a:cs typeface="Times New Roman" panose="02020603050405020304" pitchFamily="18" charset="0"/>
              </a:rPr>
              <a:t>Пункт сбора гуманитарной помощи!</a:t>
            </a:r>
            <a:endParaRPr lang="ru-RU" sz="4400"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a:stretch>
            <a:fillRect/>
          </a:stretch>
        </p:blipFill>
        <p:spPr>
          <a:xfrm>
            <a:off x="3121861" y="1728276"/>
            <a:ext cx="4324584" cy="4725873"/>
          </a:xfrm>
          <a:prstGeom prst="rect">
            <a:avLst/>
          </a:prstGeom>
        </p:spPr>
      </p:pic>
    </p:spTree>
    <p:extLst>
      <p:ext uri="{BB962C8B-B14F-4D97-AF65-F5344CB8AC3E}">
        <p14:creationId xmlns:p14="http://schemas.microsoft.com/office/powerpoint/2010/main" val="8291909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3" y="609600"/>
            <a:ext cx="9213641" cy="742682"/>
          </a:xfrm>
        </p:spPr>
        <p:txBody>
          <a:bodyPr>
            <a:noAutofit/>
          </a:bodyPr>
          <a:lstStyle/>
          <a:p>
            <a:pPr algn="ctr"/>
            <a:r>
              <a:rPr lang="ru-RU" sz="4400" dirty="0" smtClean="0">
                <a:solidFill>
                  <a:schemeClr val="accent1">
                    <a:lumMod val="75000"/>
                  </a:schemeClr>
                </a:solidFill>
                <a:latin typeface="Times New Roman" panose="02020603050405020304" pitchFamily="18" charset="0"/>
                <a:cs typeface="Times New Roman" panose="02020603050405020304" pitchFamily="18" charset="0"/>
              </a:rPr>
              <a:t>Пункт сбора гуманитарной помощи!</a:t>
            </a:r>
            <a:endParaRPr lang="ru-RU" sz="4400"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5" name="Объект 4"/>
          <p:cNvPicPr>
            <a:picLocks noGrp="1" noChangeAspect="1"/>
          </p:cNvPicPr>
          <p:nvPr>
            <p:ph idx="1"/>
          </p:nvPr>
        </p:nvPicPr>
        <p:blipFill>
          <a:blip r:embed="rId2"/>
          <a:stretch>
            <a:fillRect/>
          </a:stretch>
        </p:blipFill>
        <p:spPr>
          <a:xfrm>
            <a:off x="1821023" y="1605139"/>
            <a:ext cx="6717670" cy="4539918"/>
          </a:xfrm>
          <a:prstGeom prst="rect">
            <a:avLst/>
          </a:prstGeom>
        </p:spPr>
      </p:pic>
    </p:spTree>
    <p:extLst>
      <p:ext uri="{BB962C8B-B14F-4D97-AF65-F5344CB8AC3E}">
        <p14:creationId xmlns:p14="http://schemas.microsoft.com/office/powerpoint/2010/main" val="4133274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3844" y="223234"/>
            <a:ext cx="9033337" cy="665408"/>
          </a:xfrm>
        </p:spPr>
        <p:txBody>
          <a:bodyPr>
            <a:noAutofit/>
          </a:bodyPr>
          <a:lstStyle/>
          <a:p>
            <a:pPr algn="ctr"/>
            <a:r>
              <a:rPr lang="ru-RU" sz="4400" dirty="0" smtClean="0">
                <a:latin typeface="Times New Roman" panose="02020603050405020304" pitchFamily="18" charset="0"/>
                <a:cs typeface="Times New Roman" panose="02020603050405020304" pitchFamily="18" charset="0"/>
              </a:rPr>
              <a:t>В пункте сбора принимаются вещи!</a:t>
            </a:r>
            <a:endParaRPr lang="ru-RU" sz="4400" dirty="0">
              <a:latin typeface="Times New Roman" panose="02020603050405020304" pitchFamily="18" charset="0"/>
              <a:cs typeface="Times New Roman" panose="02020603050405020304" pitchFamily="18" charset="0"/>
            </a:endParaRPr>
          </a:p>
        </p:txBody>
      </p:sp>
      <p:pic>
        <p:nvPicPr>
          <p:cNvPr id="6" name="Объект 5"/>
          <p:cNvPicPr>
            <a:picLocks noGrp="1" noChangeAspect="1"/>
          </p:cNvPicPr>
          <p:nvPr>
            <p:ph idx="1"/>
          </p:nvPr>
        </p:nvPicPr>
        <p:blipFill>
          <a:blip r:embed="rId2"/>
          <a:stretch>
            <a:fillRect/>
          </a:stretch>
        </p:blipFill>
        <p:spPr>
          <a:xfrm>
            <a:off x="2120193" y="1094705"/>
            <a:ext cx="5684404" cy="5499909"/>
          </a:xfrm>
          <a:prstGeom prst="rect">
            <a:avLst/>
          </a:prstGeom>
        </p:spPr>
      </p:pic>
    </p:spTree>
    <p:extLst>
      <p:ext uri="{BB962C8B-B14F-4D97-AF65-F5344CB8AC3E}">
        <p14:creationId xmlns:p14="http://schemas.microsoft.com/office/powerpoint/2010/main" val="21227310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8596668" cy="678287"/>
          </a:xfrm>
        </p:spPr>
        <p:txBody>
          <a:bodyPr/>
          <a:lstStyle/>
          <a:p>
            <a:pPr algn="ctr"/>
            <a:r>
              <a:rPr lang="ru-RU" dirty="0" smtClean="0">
                <a:solidFill>
                  <a:schemeClr val="accent1">
                    <a:lumMod val="75000"/>
                  </a:schemeClr>
                </a:solidFill>
                <a:latin typeface="Times New Roman" panose="02020603050405020304" pitchFamily="18" charset="0"/>
                <a:cs typeface="Times New Roman" panose="02020603050405020304" pitchFamily="18" charset="0"/>
              </a:rPr>
              <a:t>Достопримечательности Подольска!</a:t>
            </a:r>
            <a:endParaRPr lang="ru-RU"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a:stretch>
            <a:fillRect/>
          </a:stretch>
        </p:blipFill>
        <p:spPr>
          <a:xfrm>
            <a:off x="368241" y="1980283"/>
            <a:ext cx="5816185" cy="3881437"/>
          </a:xfrm>
          <a:prstGeom prst="rect">
            <a:avLst/>
          </a:prstGeom>
        </p:spPr>
      </p:pic>
      <p:sp>
        <p:nvSpPr>
          <p:cNvPr id="5" name="Прямоугольник 4"/>
          <p:cNvSpPr/>
          <p:nvPr/>
        </p:nvSpPr>
        <p:spPr>
          <a:xfrm>
            <a:off x="6646712" y="2302255"/>
            <a:ext cx="2627290" cy="2585323"/>
          </a:xfrm>
          <a:prstGeom prst="rect">
            <a:avLst/>
          </a:prstGeom>
        </p:spPr>
        <p:txBody>
          <a:bodyPr wrap="square">
            <a:spAutoFit/>
          </a:bodyPr>
          <a:lstStyle/>
          <a:p>
            <a:pPr algn="just"/>
            <a:r>
              <a:rPr lang="ru-RU" b="1" dirty="0" smtClean="0">
                <a:solidFill>
                  <a:schemeClr val="accent1">
                    <a:lumMod val="75000"/>
                  </a:schemeClr>
                </a:solidFill>
                <a:latin typeface="Times New Roman" panose="02020603050405020304" pitchFamily="18" charset="0"/>
                <a:cs typeface="Times New Roman" panose="02020603050405020304" pitchFamily="18" charset="0"/>
              </a:rPr>
              <a:t>Троицкий Собор </a:t>
            </a:r>
            <a:r>
              <a:rPr lang="ru-RU" dirty="0" smtClean="0">
                <a:solidFill>
                  <a:schemeClr val="accent1">
                    <a:lumMod val="75000"/>
                  </a:schemeClr>
                </a:solidFill>
                <a:latin typeface="Times New Roman" panose="02020603050405020304" pitchFamily="18" charset="0"/>
                <a:cs typeface="Times New Roman" panose="02020603050405020304" pitchFamily="18" charset="0"/>
              </a:rPr>
              <a:t>был построен в 1819—1832 годах в честь победы в Отечественной войне 1812 года по проекту мастера школы О. И. Бове, знаменитого реконструкцией Москвы после пожара 1812 года. </a:t>
            </a:r>
            <a:endParaRPr lang="ru-RU" dirty="0">
              <a:solidFill>
                <a:schemeClr val="accent1">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42480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8596668" cy="678287"/>
          </a:xfrm>
        </p:spPr>
        <p:txBody>
          <a:bodyPr/>
          <a:lstStyle/>
          <a:p>
            <a:pPr algn="ctr"/>
            <a:r>
              <a:rPr lang="ru-RU" dirty="0" smtClean="0">
                <a:solidFill>
                  <a:schemeClr val="accent1">
                    <a:lumMod val="75000"/>
                  </a:schemeClr>
                </a:solidFill>
                <a:latin typeface="Times New Roman" panose="02020603050405020304" pitchFamily="18" charset="0"/>
                <a:cs typeface="Times New Roman" panose="02020603050405020304" pitchFamily="18" charset="0"/>
              </a:rPr>
              <a:t>Достопримечательности Подольска!</a:t>
            </a:r>
            <a:endParaRPr lang="ru-RU"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6" name="Объект 5"/>
          <p:cNvPicPr>
            <a:picLocks noGrp="1" noChangeAspect="1"/>
          </p:cNvPicPr>
          <p:nvPr>
            <p:ph idx="1"/>
          </p:nvPr>
        </p:nvPicPr>
        <p:blipFill>
          <a:blip r:embed="rId2"/>
          <a:stretch>
            <a:fillRect/>
          </a:stretch>
        </p:blipFill>
        <p:spPr>
          <a:xfrm>
            <a:off x="327819" y="1608098"/>
            <a:ext cx="5440362" cy="3641803"/>
          </a:xfrm>
          <a:prstGeom prst="rect">
            <a:avLst/>
          </a:prstGeom>
        </p:spPr>
      </p:pic>
      <p:sp>
        <p:nvSpPr>
          <p:cNvPr id="7" name="Прямоугольник 6"/>
          <p:cNvSpPr/>
          <p:nvPr/>
        </p:nvSpPr>
        <p:spPr>
          <a:xfrm>
            <a:off x="6002769" y="1595219"/>
            <a:ext cx="3823812" cy="4524315"/>
          </a:xfrm>
          <a:prstGeom prst="rect">
            <a:avLst/>
          </a:prstGeom>
        </p:spPr>
        <p:txBody>
          <a:bodyPr wrap="square">
            <a:spAutoFit/>
          </a:bodyPr>
          <a:lstStyle/>
          <a:p>
            <a:pPr algn="just"/>
            <a:r>
              <a:rPr lang="ru-RU" dirty="0" smtClean="0">
                <a:solidFill>
                  <a:schemeClr val="accent1">
                    <a:lumMod val="75000"/>
                  </a:schemeClr>
                </a:solidFill>
                <a:latin typeface="Times New Roman" panose="02020603050405020304" pitchFamily="18" charset="0"/>
                <a:cs typeface="Times New Roman" panose="02020603050405020304" pitchFamily="18" charset="0"/>
              </a:rPr>
              <a:t>     </a:t>
            </a:r>
            <a:r>
              <a:rPr lang="ru-RU" b="1" dirty="0" smtClean="0">
                <a:solidFill>
                  <a:schemeClr val="accent1">
                    <a:lumMod val="75000"/>
                  </a:schemeClr>
                </a:solidFill>
                <a:latin typeface="Times New Roman" panose="02020603050405020304" pitchFamily="18" charset="0"/>
                <a:cs typeface="Times New Roman" panose="02020603050405020304" pitchFamily="18" charset="0"/>
              </a:rPr>
              <a:t>Церковь Знамения Пресвятой Богородицы </a:t>
            </a:r>
            <a:r>
              <a:rPr lang="ru-RU" dirty="0" smtClean="0">
                <a:solidFill>
                  <a:schemeClr val="accent1">
                    <a:lumMod val="75000"/>
                  </a:schemeClr>
                </a:solidFill>
                <a:latin typeface="Times New Roman" panose="02020603050405020304" pitchFamily="18" charset="0"/>
                <a:cs typeface="Times New Roman" panose="02020603050405020304" pitchFamily="18" charset="0"/>
              </a:rPr>
              <a:t>в усадьбе Дубровицы Подольского района Московской области является одним из самых неординарных памятников церковного зодчества рубежа XVII–XVIII вв. Ни один другой подмосковный храм не является столь загадочным, как этот. Нам доподлинно неизвестны ни автор этого шедевра, ни мастера, трудившиеся здесь. С уверенностью можно сказать лишь, что над созданием храма в </a:t>
            </a:r>
            <a:r>
              <a:rPr lang="ru-RU" dirty="0" err="1" smtClean="0">
                <a:solidFill>
                  <a:schemeClr val="accent1">
                    <a:lumMod val="75000"/>
                  </a:schemeClr>
                </a:solidFill>
                <a:latin typeface="Times New Roman" panose="02020603050405020304" pitchFamily="18" charset="0"/>
                <a:cs typeface="Times New Roman" panose="02020603050405020304" pitchFamily="18" charset="0"/>
              </a:rPr>
              <a:t>Дубровицах</a:t>
            </a:r>
            <a:r>
              <a:rPr lang="ru-RU" dirty="0" smtClean="0">
                <a:solidFill>
                  <a:schemeClr val="accent1">
                    <a:lumMod val="75000"/>
                  </a:schemeClr>
                </a:solidFill>
                <a:latin typeface="Times New Roman" panose="02020603050405020304" pitchFamily="18" charset="0"/>
                <a:cs typeface="Times New Roman" panose="02020603050405020304" pitchFamily="18" charset="0"/>
              </a:rPr>
              <a:t> трудились как иноземные, так и русские мастера.</a:t>
            </a:r>
            <a:endParaRPr lang="ru-RU" dirty="0">
              <a:solidFill>
                <a:schemeClr val="accent1">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5047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8596668" cy="678287"/>
          </a:xfrm>
        </p:spPr>
        <p:txBody>
          <a:bodyPr/>
          <a:lstStyle/>
          <a:p>
            <a:pPr algn="ctr"/>
            <a:r>
              <a:rPr lang="ru-RU" dirty="0" smtClean="0">
                <a:solidFill>
                  <a:schemeClr val="accent1">
                    <a:lumMod val="75000"/>
                  </a:schemeClr>
                </a:solidFill>
                <a:latin typeface="Times New Roman" panose="02020603050405020304" pitchFamily="18" charset="0"/>
                <a:cs typeface="Times New Roman" panose="02020603050405020304" pitchFamily="18" charset="0"/>
              </a:rPr>
              <a:t>Достопримечательности Подольска!</a:t>
            </a:r>
            <a:endParaRPr lang="ru-RU"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8" name="Объект 7"/>
          <p:cNvPicPr>
            <a:picLocks noGrp="1" noChangeAspect="1"/>
          </p:cNvPicPr>
          <p:nvPr>
            <p:ph idx="1"/>
          </p:nvPr>
        </p:nvPicPr>
        <p:blipFill>
          <a:blip r:embed="rId2"/>
          <a:stretch>
            <a:fillRect/>
          </a:stretch>
        </p:blipFill>
        <p:spPr>
          <a:xfrm>
            <a:off x="376671" y="1748464"/>
            <a:ext cx="5824430" cy="3881437"/>
          </a:xfrm>
          <a:prstGeom prst="rect">
            <a:avLst/>
          </a:prstGeom>
        </p:spPr>
      </p:pic>
      <p:sp>
        <p:nvSpPr>
          <p:cNvPr id="9" name="Прямоугольник 8"/>
          <p:cNvSpPr/>
          <p:nvPr/>
        </p:nvSpPr>
        <p:spPr>
          <a:xfrm>
            <a:off x="6400800" y="2056104"/>
            <a:ext cx="3271234" cy="2862322"/>
          </a:xfrm>
          <a:prstGeom prst="rect">
            <a:avLst/>
          </a:prstGeom>
        </p:spPr>
        <p:txBody>
          <a:bodyPr wrap="square">
            <a:spAutoFit/>
          </a:bodyPr>
          <a:lstStyle/>
          <a:p>
            <a:pPr algn="just"/>
            <a:r>
              <a:rPr lang="ru-RU" b="1" dirty="0" smtClean="0">
                <a:solidFill>
                  <a:schemeClr val="accent1">
                    <a:lumMod val="75000"/>
                  </a:schemeClr>
                </a:solidFill>
                <a:latin typeface="Times New Roman" panose="02020603050405020304" pitchFamily="18" charset="0"/>
                <a:cs typeface="Times New Roman" panose="02020603050405020304" pitchFamily="18" charset="0"/>
              </a:rPr>
              <a:t>Усадьба Ивановское</a:t>
            </a:r>
            <a:r>
              <a:rPr lang="ru-RU" dirty="0" smtClean="0">
                <a:solidFill>
                  <a:schemeClr val="accent1">
                    <a:lumMod val="75000"/>
                  </a:schemeClr>
                </a:solidFill>
                <a:latin typeface="Times New Roman" panose="02020603050405020304" pitchFamily="18" charset="0"/>
                <a:cs typeface="Times New Roman" panose="02020603050405020304" pitchFamily="18" charset="0"/>
              </a:rPr>
              <a:t>, богатая дворянская усадьба в одноимённом селе на берегу реки Пахры, принадлежавшая в XVIII веке Головиным, была отстроена в камне в самом начале XIX века сенатором и библиофилом, графом Фёдором Толстым (1758—1849).</a:t>
            </a:r>
            <a:endParaRPr lang="ru-RU" dirty="0">
              <a:solidFill>
                <a:schemeClr val="accent1">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91417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8596668" cy="678287"/>
          </a:xfrm>
        </p:spPr>
        <p:txBody>
          <a:bodyPr/>
          <a:lstStyle/>
          <a:p>
            <a:pPr algn="ctr"/>
            <a:r>
              <a:rPr lang="ru-RU" dirty="0" smtClean="0">
                <a:solidFill>
                  <a:schemeClr val="accent1">
                    <a:lumMod val="75000"/>
                  </a:schemeClr>
                </a:solidFill>
                <a:latin typeface="Times New Roman" panose="02020603050405020304" pitchFamily="18" charset="0"/>
                <a:cs typeface="Times New Roman" panose="02020603050405020304" pitchFamily="18" charset="0"/>
              </a:rPr>
              <a:t>Достопримечательности Подольска!</a:t>
            </a:r>
            <a:endParaRPr lang="ru-RU"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a:stretch>
            <a:fillRect/>
          </a:stretch>
        </p:blipFill>
        <p:spPr>
          <a:xfrm>
            <a:off x="430973" y="1619675"/>
            <a:ext cx="5870372" cy="3881437"/>
          </a:xfrm>
          <a:prstGeom prst="rect">
            <a:avLst/>
          </a:prstGeom>
        </p:spPr>
      </p:pic>
      <p:sp>
        <p:nvSpPr>
          <p:cNvPr id="7" name="Прямоугольник 6"/>
          <p:cNvSpPr/>
          <p:nvPr/>
        </p:nvSpPr>
        <p:spPr>
          <a:xfrm>
            <a:off x="6555345" y="2461891"/>
            <a:ext cx="3477297" cy="1815882"/>
          </a:xfrm>
          <a:prstGeom prst="rect">
            <a:avLst/>
          </a:prstGeom>
        </p:spPr>
        <p:txBody>
          <a:bodyPr wrap="square">
            <a:spAutoFit/>
          </a:bodyPr>
          <a:lstStyle/>
          <a:p>
            <a:r>
              <a:rPr lang="ru-RU" sz="2800" b="1" dirty="0" smtClean="0">
                <a:solidFill>
                  <a:schemeClr val="accent1">
                    <a:lumMod val="75000"/>
                  </a:schemeClr>
                </a:solidFill>
                <a:latin typeface="Times New Roman" panose="02020603050405020304" pitchFamily="18" charset="0"/>
                <a:cs typeface="Times New Roman" panose="02020603050405020304" pitchFamily="18" charset="0"/>
              </a:rPr>
              <a:t>Сквер поколений </a:t>
            </a:r>
            <a:r>
              <a:rPr lang="ru-RU" sz="2800" dirty="0" smtClean="0">
                <a:solidFill>
                  <a:schemeClr val="accent1">
                    <a:lumMod val="75000"/>
                  </a:schemeClr>
                </a:solidFill>
                <a:latin typeface="Times New Roman" panose="02020603050405020304" pitchFamily="18" charset="0"/>
                <a:cs typeface="Times New Roman" panose="02020603050405020304" pitchFamily="18" charset="0"/>
              </a:rPr>
              <a:t>– это подарок жителям города к 225-летию Подольска.</a:t>
            </a:r>
            <a:endParaRPr lang="ru-RU" sz="2800" dirty="0">
              <a:solidFill>
                <a:schemeClr val="accent1">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909147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8596668" cy="678287"/>
          </a:xfrm>
        </p:spPr>
        <p:txBody>
          <a:bodyPr/>
          <a:lstStyle/>
          <a:p>
            <a:pPr algn="ctr"/>
            <a:r>
              <a:rPr lang="ru-RU" dirty="0" smtClean="0">
                <a:solidFill>
                  <a:schemeClr val="accent1">
                    <a:lumMod val="75000"/>
                  </a:schemeClr>
                </a:solidFill>
                <a:latin typeface="Times New Roman" panose="02020603050405020304" pitchFamily="18" charset="0"/>
                <a:cs typeface="Times New Roman" panose="02020603050405020304" pitchFamily="18" charset="0"/>
              </a:rPr>
              <a:t>Достопримечательности Подольска!</a:t>
            </a:r>
            <a:endParaRPr lang="ru-RU"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5" name="Объект 4"/>
          <p:cNvPicPr>
            <a:picLocks noGrp="1" noChangeAspect="1"/>
          </p:cNvPicPr>
          <p:nvPr>
            <p:ph idx="1"/>
          </p:nvPr>
        </p:nvPicPr>
        <p:blipFill>
          <a:blip r:embed="rId2"/>
          <a:stretch>
            <a:fillRect/>
          </a:stretch>
        </p:blipFill>
        <p:spPr>
          <a:xfrm>
            <a:off x="416890" y="2096194"/>
            <a:ext cx="4272132" cy="2823536"/>
          </a:xfrm>
          <a:prstGeom prst="rect">
            <a:avLst/>
          </a:prstGeom>
        </p:spPr>
      </p:pic>
      <p:sp>
        <p:nvSpPr>
          <p:cNvPr id="6" name="Прямоугольник 5"/>
          <p:cNvSpPr/>
          <p:nvPr/>
        </p:nvSpPr>
        <p:spPr>
          <a:xfrm>
            <a:off x="4806018" y="1430430"/>
            <a:ext cx="2855846" cy="523220"/>
          </a:xfrm>
          <a:prstGeom prst="rect">
            <a:avLst/>
          </a:prstGeom>
        </p:spPr>
        <p:txBody>
          <a:bodyPr wrap="none">
            <a:spAutoFit/>
          </a:bodyPr>
          <a:lstStyle/>
          <a:p>
            <a:r>
              <a:rPr lang="ru-RU" sz="2800" dirty="0">
                <a:solidFill>
                  <a:schemeClr val="accent1">
                    <a:lumMod val="75000"/>
                  </a:schemeClr>
                </a:solidFill>
                <a:latin typeface="Times New Roman" panose="02020603050405020304" pitchFamily="18" charset="0"/>
                <a:cs typeface="Times New Roman" panose="02020603050405020304" pitchFamily="18" charset="0"/>
              </a:rPr>
              <a:t>П</a:t>
            </a:r>
            <a:r>
              <a:rPr lang="ru-RU" sz="2800" dirty="0" smtClean="0">
                <a:solidFill>
                  <a:schemeClr val="accent1">
                    <a:lumMod val="75000"/>
                  </a:schemeClr>
                </a:solidFill>
                <a:latin typeface="Times New Roman" panose="02020603050405020304" pitchFamily="18" charset="0"/>
                <a:cs typeface="Times New Roman" panose="02020603050405020304" pitchFamily="18" charset="0"/>
              </a:rPr>
              <a:t>арк </a:t>
            </a:r>
            <a:r>
              <a:rPr lang="ru-RU" sz="2800" dirty="0">
                <a:solidFill>
                  <a:schemeClr val="accent1">
                    <a:lumMod val="75000"/>
                  </a:schemeClr>
                </a:solidFill>
                <a:latin typeface="Times New Roman" panose="02020603050405020304" pitchFamily="18" charset="0"/>
                <a:cs typeface="Times New Roman" panose="02020603050405020304" pitchFamily="18" charset="0"/>
              </a:rPr>
              <a:t>Т</a:t>
            </a:r>
            <a:r>
              <a:rPr lang="ru-RU" sz="2800" dirty="0" smtClean="0">
                <a:solidFill>
                  <a:schemeClr val="accent1">
                    <a:lumMod val="75000"/>
                  </a:schemeClr>
                </a:solidFill>
                <a:latin typeface="Times New Roman" panose="02020603050405020304" pitchFamily="18" charset="0"/>
                <a:cs typeface="Times New Roman" panose="02020603050405020304" pitchFamily="18" charset="0"/>
              </a:rPr>
              <a:t>алалихина</a:t>
            </a:r>
            <a:endParaRPr lang="ru-RU" sz="2800"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8" name="Рисунок 7"/>
          <p:cNvPicPr>
            <a:picLocks noChangeAspect="1"/>
          </p:cNvPicPr>
          <p:nvPr/>
        </p:nvPicPr>
        <p:blipFill>
          <a:blip r:embed="rId3"/>
          <a:stretch>
            <a:fillRect/>
          </a:stretch>
        </p:blipFill>
        <p:spPr>
          <a:xfrm>
            <a:off x="5120433" y="2250082"/>
            <a:ext cx="2541431" cy="1906073"/>
          </a:xfrm>
          <a:prstGeom prst="rect">
            <a:avLst/>
          </a:prstGeom>
        </p:spPr>
      </p:pic>
      <p:pic>
        <p:nvPicPr>
          <p:cNvPr id="9" name="Рисунок 8"/>
          <p:cNvPicPr>
            <a:picLocks noChangeAspect="1"/>
          </p:cNvPicPr>
          <p:nvPr/>
        </p:nvPicPr>
        <p:blipFill>
          <a:blip r:embed="rId4"/>
          <a:stretch>
            <a:fillRect/>
          </a:stretch>
        </p:blipFill>
        <p:spPr>
          <a:xfrm>
            <a:off x="5165508" y="4452587"/>
            <a:ext cx="2451279" cy="1838459"/>
          </a:xfrm>
          <a:prstGeom prst="rect">
            <a:avLst/>
          </a:prstGeom>
        </p:spPr>
      </p:pic>
      <p:pic>
        <p:nvPicPr>
          <p:cNvPr id="10" name="Рисунок 9"/>
          <p:cNvPicPr>
            <a:picLocks noChangeAspect="1"/>
          </p:cNvPicPr>
          <p:nvPr/>
        </p:nvPicPr>
        <p:blipFill>
          <a:blip r:embed="rId5"/>
          <a:stretch>
            <a:fillRect/>
          </a:stretch>
        </p:blipFill>
        <p:spPr>
          <a:xfrm>
            <a:off x="7845252" y="3024255"/>
            <a:ext cx="2857500" cy="1895475"/>
          </a:xfrm>
          <a:prstGeom prst="rect">
            <a:avLst/>
          </a:prstGeom>
        </p:spPr>
      </p:pic>
    </p:spTree>
    <p:extLst>
      <p:ext uri="{BB962C8B-B14F-4D97-AF65-F5344CB8AC3E}">
        <p14:creationId xmlns:p14="http://schemas.microsoft.com/office/powerpoint/2010/main" val="29767719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8596668" cy="678287"/>
          </a:xfrm>
        </p:spPr>
        <p:txBody>
          <a:bodyPr/>
          <a:lstStyle/>
          <a:p>
            <a:pPr algn="ctr"/>
            <a:r>
              <a:rPr lang="ru-RU" dirty="0" smtClean="0">
                <a:solidFill>
                  <a:schemeClr val="accent1">
                    <a:lumMod val="75000"/>
                  </a:schemeClr>
                </a:solidFill>
                <a:latin typeface="Times New Roman" panose="02020603050405020304" pitchFamily="18" charset="0"/>
                <a:cs typeface="Times New Roman" panose="02020603050405020304" pitchFamily="18" charset="0"/>
              </a:rPr>
              <a:t>Достопримечательности Подольска!</a:t>
            </a:r>
            <a:endParaRPr lang="ru-RU"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10" name="Объект 9"/>
          <p:cNvPicPr>
            <a:picLocks noGrp="1" noChangeAspect="1"/>
          </p:cNvPicPr>
          <p:nvPr>
            <p:ph idx="1"/>
          </p:nvPr>
        </p:nvPicPr>
        <p:blipFill>
          <a:blip r:embed="rId2"/>
          <a:stretch>
            <a:fillRect/>
          </a:stretch>
        </p:blipFill>
        <p:spPr>
          <a:xfrm>
            <a:off x="677334" y="1465128"/>
            <a:ext cx="6037790" cy="3881437"/>
          </a:xfrm>
          <a:prstGeom prst="rect">
            <a:avLst/>
          </a:prstGeom>
        </p:spPr>
      </p:pic>
      <p:sp>
        <p:nvSpPr>
          <p:cNvPr id="11" name="Прямоугольник 10"/>
          <p:cNvSpPr/>
          <p:nvPr/>
        </p:nvSpPr>
        <p:spPr>
          <a:xfrm>
            <a:off x="7096257" y="1685784"/>
            <a:ext cx="2279561" cy="3693319"/>
          </a:xfrm>
          <a:prstGeom prst="rect">
            <a:avLst/>
          </a:prstGeom>
        </p:spPr>
        <p:txBody>
          <a:bodyPr wrap="square">
            <a:spAutoFit/>
          </a:bodyPr>
          <a:lstStyle/>
          <a:p>
            <a:pPr algn="just"/>
            <a:r>
              <a:rPr lang="ru-RU" dirty="0" smtClean="0">
                <a:solidFill>
                  <a:schemeClr val="accent1">
                    <a:lumMod val="75000"/>
                  </a:schemeClr>
                </a:solidFill>
                <a:latin typeface="Times New Roman" panose="02020603050405020304" pitchFamily="18" charset="0"/>
                <a:cs typeface="Times New Roman" panose="02020603050405020304" pitchFamily="18" charset="0"/>
              </a:rPr>
              <a:t>В День России, 12 июня, в городском округе Подольск состоялось торжественное ... Новый бульвар начинается от улицы Кирова. Его пешеходная аллея вымощена </a:t>
            </a:r>
            <a:r>
              <a:rPr lang="ru-RU" dirty="0" err="1" smtClean="0">
                <a:solidFill>
                  <a:schemeClr val="accent1">
                    <a:lumMod val="75000"/>
                  </a:schemeClr>
                </a:solidFill>
                <a:latin typeface="Times New Roman" panose="02020603050405020304" pitchFamily="18" charset="0"/>
                <a:cs typeface="Times New Roman" panose="02020603050405020304" pitchFamily="18" charset="0"/>
              </a:rPr>
              <a:t>разноформатной</a:t>
            </a:r>
            <a:r>
              <a:rPr lang="ru-RU" dirty="0" smtClean="0">
                <a:solidFill>
                  <a:schemeClr val="accent1">
                    <a:lumMod val="75000"/>
                  </a:schemeClr>
                </a:solidFill>
                <a:latin typeface="Times New Roman" panose="02020603050405020304" pitchFamily="18" charset="0"/>
                <a:cs typeface="Times New Roman" panose="02020603050405020304" pitchFamily="18" charset="0"/>
              </a:rPr>
              <a:t> разноцветной тротуарной плиткой</a:t>
            </a:r>
            <a:endParaRPr lang="ru-RU" dirty="0">
              <a:solidFill>
                <a:schemeClr val="accent1">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321465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8596668" cy="678287"/>
          </a:xfrm>
        </p:spPr>
        <p:txBody>
          <a:bodyPr/>
          <a:lstStyle/>
          <a:p>
            <a:pPr algn="ctr"/>
            <a:r>
              <a:rPr lang="ru-RU" dirty="0" smtClean="0">
                <a:solidFill>
                  <a:schemeClr val="accent1">
                    <a:lumMod val="75000"/>
                  </a:schemeClr>
                </a:solidFill>
                <a:latin typeface="Times New Roman" panose="02020603050405020304" pitchFamily="18" charset="0"/>
                <a:cs typeface="Times New Roman" panose="02020603050405020304" pitchFamily="18" charset="0"/>
              </a:rPr>
              <a:t>Достопримечательности Подольска!</a:t>
            </a:r>
            <a:endParaRPr lang="ru-RU"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a:stretch>
            <a:fillRect/>
          </a:stretch>
        </p:blipFill>
        <p:spPr>
          <a:xfrm>
            <a:off x="1926585" y="2315134"/>
            <a:ext cx="6805807" cy="3881437"/>
          </a:xfrm>
          <a:prstGeom prst="rect">
            <a:avLst/>
          </a:prstGeom>
        </p:spPr>
      </p:pic>
      <p:sp>
        <p:nvSpPr>
          <p:cNvPr id="5" name="Прямоугольник 4"/>
          <p:cNvSpPr/>
          <p:nvPr/>
        </p:nvSpPr>
        <p:spPr>
          <a:xfrm>
            <a:off x="3865593" y="1724627"/>
            <a:ext cx="3320653" cy="461665"/>
          </a:xfrm>
          <a:prstGeom prst="rect">
            <a:avLst/>
          </a:prstGeom>
        </p:spPr>
        <p:txBody>
          <a:bodyPr wrap="none">
            <a:spAutoFit/>
          </a:bodyPr>
          <a:lstStyle/>
          <a:p>
            <a:r>
              <a:rPr lang="ru-RU" sz="2400" dirty="0" smtClean="0">
                <a:solidFill>
                  <a:schemeClr val="accent1">
                    <a:lumMod val="75000"/>
                  </a:schemeClr>
                </a:solidFill>
                <a:latin typeface="Times New Roman" panose="02020603050405020304" pitchFamily="18" charset="0"/>
                <a:cs typeface="Times New Roman" panose="02020603050405020304" pitchFamily="18" charset="0"/>
              </a:rPr>
              <a:t>Ледовый дворец Витязь</a:t>
            </a:r>
            <a:endParaRPr lang="ru-RU" sz="2400" dirty="0">
              <a:solidFill>
                <a:schemeClr val="accent1">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24210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6275" y="1266422"/>
            <a:ext cx="8596668" cy="4400281"/>
          </a:xfrm>
        </p:spPr>
        <p:txBody>
          <a:bodyPr>
            <a:noAutofit/>
          </a:bodyPr>
          <a:lstStyle/>
          <a:p>
            <a:pPr algn="just"/>
            <a:r>
              <a:rPr lang="ru-RU" sz="4000" dirty="0" smtClean="0">
                <a:latin typeface="Times New Roman" panose="02020603050405020304" pitchFamily="18" charset="0"/>
                <a:cs typeface="Times New Roman" panose="02020603050405020304" pitchFamily="18" charset="0"/>
              </a:rPr>
              <a:t>     Каждый из Вас может сделать доброе дело и поделится частичкой «тепла»: написать письмо, сделать открытку, передать игрушки тем детям, что сейчас приехали в Россию. Им важна, нужна и приятна Ваша поддержка! </a:t>
            </a:r>
            <a:endParaRPr lang="ru-RU"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56189092"/>
      </p:ext>
    </p:extLst>
  </p:cSld>
  <p:clrMapOvr>
    <a:masterClrMapping/>
  </p:clrMapOvr>
</p:sld>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55</TotalTime>
  <Words>406</Words>
  <Application>Microsoft Office PowerPoint</Application>
  <PresentationFormat>Широкоэкранный</PresentationFormat>
  <Paragraphs>25</Paragraphs>
  <Slides>14</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14</vt:i4>
      </vt:variant>
    </vt:vector>
  </HeadingPairs>
  <TitlesOfParts>
    <vt:vector size="19" baseType="lpstr">
      <vt:lpstr>Arial</vt:lpstr>
      <vt:lpstr>Times New Roman</vt:lpstr>
      <vt:lpstr>Trebuchet MS</vt:lpstr>
      <vt:lpstr>Wingdings 3</vt:lpstr>
      <vt:lpstr>Грань</vt:lpstr>
      <vt:lpstr>Тепло Подмосковных сердец! Классный час МОУ СОШ № 22</vt:lpstr>
      <vt:lpstr>Беженцы!</vt:lpstr>
      <vt:lpstr>Вынужденный переселенец!</vt:lpstr>
      <vt:lpstr>Пункт сбора гуманитарной помощи!</vt:lpstr>
      <vt:lpstr>Пункт сбора гуманитарной помощи!</vt:lpstr>
      <vt:lpstr>В пункте сбора принимаются вещи!</vt:lpstr>
      <vt:lpstr>Достопримечательности Подольска!</vt:lpstr>
      <vt:lpstr>Достопримечательности Подольска!</vt:lpstr>
      <vt:lpstr>Достопримечательности Подольска!</vt:lpstr>
      <vt:lpstr>Достопримечательности Подольска!</vt:lpstr>
      <vt:lpstr>Достопримечательности Подольска!</vt:lpstr>
      <vt:lpstr>Достопримечательности Подольска!</vt:lpstr>
      <vt:lpstr>Достопримечательности Подольска!</vt:lpstr>
      <vt:lpstr>     Каждый из Вас может сделать доброе дело и поделится частичкой «тепла»: написать письмо, сделать открытку, передать игрушки тем детям, что сейчас приехали в Россию. Им важна, нужна и приятна Ваша поддержка!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Тепло Подмосковных сердец! Классный час МОУ СОШ № 22</dc:title>
  <dc:creator>admin</dc:creator>
  <cp:lastModifiedBy>admin</cp:lastModifiedBy>
  <cp:revision>7</cp:revision>
  <dcterms:created xsi:type="dcterms:W3CDTF">2022-03-31T18:27:37Z</dcterms:created>
  <dcterms:modified xsi:type="dcterms:W3CDTF">2022-03-31T19:22:53Z</dcterms:modified>
</cp:coreProperties>
</file>