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9327138" cy="393271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64B2E5-87B9-40CA-85A9-DBDF53431D41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C7875-8CCC-4BB8-81AA-6C73818E1C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8309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4C7875-8CCC-4BB8-81AA-6C73818E1C8B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32475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08163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63938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D7D2A59-BF0D-4D10-B261-2AEAAAEA5F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85F81-0195-40BF-A5A4-70CAD63DFC2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B9BDF-0980-42CB-B6FD-0336B3CF58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1688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2688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1265B-AF18-421A-9BBB-F54399A3D1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E9189-FFC8-49A1-A6A1-8307FA6A4BA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A766E-84CE-4354-A36E-617CEAD2FD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DDD3A-8051-4310-BE4A-9B5FEF6298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41F41-BD7E-43CE-B6A1-489CDDDF38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0F808-03B0-41ED-9B34-FE2AE335E4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204CA-1015-4FCA-8F1C-BD98E4A01A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3888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1688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7AD1F-7286-4B0F-B64C-7D99FF0305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01688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1688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258673-8DF1-4EA8-AE18-5A6E25D74E2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1838" y="-184637"/>
            <a:ext cx="7789985" cy="1855176"/>
          </a:xfrm>
        </p:spPr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детский фестиваль народной культуры «Наследники традиций»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7300" y="1485900"/>
            <a:ext cx="6440363" cy="3505322"/>
          </a:xfrm>
        </p:spPr>
        <p:txBody>
          <a:bodyPr/>
          <a:lstStyle/>
          <a:p>
            <a:endParaRPr lang="ru-RU" sz="1600" dirty="0" smtClean="0"/>
          </a:p>
          <a:p>
            <a:r>
              <a:rPr lang="ru-RU" sz="1600" dirty="0"/>
              <a:t> </a:t>
            </a:r>
            <a:r>
              <a:rPr lang="ru-RU" sz="1600" dirty="0" smtClean="0"/>
              <a:t>Номинация: «Образовательный бренд территории»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Образовательный </a:t>
            </a:r>
            <a:r>
              <a:rPr lang="ru-RU" sz="1600" dirty="0">
                <a:solidFill>
                  <a:srgbClr val="FF0000"/>
                </a:solidFill>
              </a:rPr>
              <a:t>проект </a:t>
            </a:r>
            <a:endParaRPr lang="ru-RU" sz="1600" dirty="0" smtClean="0">
              <a:solidFill>
                <a:srgbClr val="FF0000"/>
              </a:solidFill>
            </a:endParaRPr>
          </a:p>
          <a:p>
            <a:r>
              <a:rPr lang="ru-RU" sz="1600" dirty="0" smtClean="0">
                <a:solidFill>
                  <a:srgbClr val="FF0000"/>
                </a:solidFill>
              </a:rPr>
              <a:t>"</a:t>
            </a:r>
            <a:r>
              <a:rPr lang="ru-RU" sz="1600" dirty="0">
                <a:solidFill>
                  <a:srgbClr val="FF0000"/>
                </a:solidFill>
              </a:rPr>
              <a:t>Виртуальное путешествие в </a:t>
            </a:r>
            <a:r>
              <a:rPr lang="ru-RU" sz="1600" dirty="0" smtClean="0">
                <a:solidFill>
                  <a:srgbClr val="FF0000"/>
                </a:solidFill>
              </a:rPr>
              <a:t>историю»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sz="1600" dirty="0">
                <a:solidFill>
                  <a:srgbClr val="FF0000"/>
                </a:solidFill>
              </a:rPr>
              <a:t>(</a:t>
            </a:r>
            <a:r>
              <a:rPr lang="ru-RU" sz="1600" dirty="0" smtClean="0">
                <a:solidFill>
                  <a:srgbClr val="FF0000"/>
                </a:solidFill>
              </a:rPr>
              <a:t>дистанционные экскурсии в Народный музей истории и культуры </a:t>
            </a:r>
            <a:r>
              <a:rPr lang="ru-RU" sz="1600" dirty="0" err="1" smtClean="0">
                <a:solidFill>
                  <a:srgbClr val="FF0000"/>
                </a:solidFill>
              </a:rPr>
              <a:t>карачевского</a:t>
            </a:r>
            <a:r>
              <a:rPr lang="ru-RU" sz="1600" dirty="0" smtClean="0">
                <a:solidFill>
                  <a:srgbClr val="FF0000"/>
                </a:solidFill>
              </a:rPr>
              <a:t> народа)</a:t>
            </a:r>
            <a:endParaRPr lang="ru-RU" sz="1600" dirty="0" smtClean="0"/>
          </a:p>
          <a:p>
            <a:r>
              <a:rPr lang="ru-RU" sz="1600" dirty="0" smtClean="0"/>
              <a:t>Автор: </a:t>
            </a:r>
            <a:r>
              <a:rPr lang="ru-RU" sz="1600" dirty="0" err="1" smtClean="0"/>
              <a:t>Кочкарова</a:t>
            </a:r>
            <a:r>
              <a:rPr lang="ru-RU" sz="1600" dirty="0" smtClean="0"/>
              <a:t> </a:t>
            </a:r>
            <a:r>
              <a:rPr lang="ru-RU" sz="1600" dirty="0" err="1" smtClean="0"/>
              <a:t>Фарида</a:t>
            </a:r>
            <a:r>
              <a:rPr lang="ru-RU" sz="1600" dirty="0" smtClean="0"/>
              <a:t> </a:t>
            </a:r>
            <a:r>
              <a:rPr lang="ru-RU" sz="1600" dirty="0" err="1" smtClean="0"/>
              <a:t>Мухомодаминовна</a:t>
            </a:r>
            <a:r>
              <a:rPr lang="ru-RU" sz="1600" dirty="0" smtClean="0"/>
              <a:t>,</a:t>
            </a:r>
            <a:endParaRPr lang="ru-RU" sz="1600" dirty="0"/>
          </a:p>
          <a:p>
            <a:endParaRPr lang="ru-RU" sz="1600" dirty="0" smtClean="0"/>
          </a:p>
          <a:p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658" y="4766477"/>
            <a:ext cx="2832588" cy="17804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98938" y="274638"/>
            <a:ext cx="8732350" cy="630970"/>
          </a:xfrm>
        </p:spPr>
        <p:txBody>
          <a:bodyPr/>
          <a:lstStyle/>
          <a:p>
            <a:r>
              <a:rPr lang="ru-RU" dirty="0" smtClean="0"/>
              <a:t>                     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проекта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672" y="1160586"/>
            <a:ext cx="8522898" cy="449834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Предоставить образовательный опыт, позволяющий учащимся погрузиться в богатое культурное наследие Карачаево-Черкесии через дистанционные экскурсии в Народный музей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истории и культуры карачаевского народа им. С.Ю.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Джанибекова</a:t>
            </a:r>
            <a:r>
              <a:rPr lang="ru-RU" sz="16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образовательного бренда, который сделает культурное наследие КЧР доступным для всех, в том числе для тех, кто не может посещать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музей лично.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Описание проекта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"Виртуальное путешествие в историю" представляет собой уникальную возможность для  дошкольников , школьников и студентов изучить историю, традиции и культуру КЧР, не покидая своего учебного заведения. При помощи платформ видеосвязи участники смогут погрузиться в мир наследия своей Малой Родины и задать интересующие вопросы заведующей </a:t>
            </a:r>
            <a:r>
              <a:rPr lang="ru-RU" sz="1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музея-Хубиевой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Аминат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Азретовне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 smtClean="0"/>
          </a:p>
          <a:p>
            <a:pPr>
              <a:lnSpc>
                <a:spcPct val="150000"/>
              </a:lnSpc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компоненты проекта: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7877" y="1134208"/>
            <a:ext cx="8433411" cy="4991955"/>
          </a:xfrm>
        </p:spPr>
        <p:txBody>
          <a:bodyPr/>
          <a:lstStyle/>
          <a:p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Дистанционные экскурсии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: </a:t>
            </a:r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Виртуальное путешествие 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в Народный музей </a:t>
            </a:r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КЧР, под руководством заведующей музея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Хубиевой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Аминат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Азретовны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;</a:t>
            </a:r>
            <a:endParaRPr lang="ru-RU" sz="14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Беседы: После 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экскурсии учащиеся могут задавать интересующие их вопросы директору музея, что </a:t>
            </a:r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позволяет углубить 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свои знания и расширить понимание исторического и культурного контекста; </a:t>
            </a:r>
            <a:endParaRPr lang="ru-RU" sz="14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Организация </a:t>
            </a:r>
            <a:r>
              <a:rPr lang="ru-RU" sz="1400" dirty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онлайн мастер-классов, викторин, связанных с тематикой музея и культурой </a:t>
            </a:r>
            <a:r>
              <a:rPr lang="ru-RU" sz="14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КЧР.</a:t>
            </a:r>
          </a:p>
          <a:p>
            <a:endParaRPr lang="ru-RU" sz="1400" dirty="0" smtClean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Образовательные ресурсы:</a:t>
            </a:r>
          </a:p>
          <a:p>
            <a:r>
              <a:rPr lang="ru-RU" sz="1400" dirty="0" smtClean="0">
                <a:solidFill>
                  <a:srgbClr val="222222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Подготовка образовательных материалов о культуре, истории и традициях КЧР.</a:t>
            </a:r>
          </a:p>
          <a:p>
            <a:pPr>
              <a:buNone/>
            </a:pPr>
            <a:r>
              <a:rPr lang="ru-RU" sz="1400" dirty="0" smtClean="0">
                <a:solidFill>
                  <a:srgbClr val="222222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Создание цифровых архивов с фотографиями, видео и текстовыми материалами, рассказывающими о культурном наследии региона.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472763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471" y="-87923"/>
            <a:ext cx="8811480" cy="5449155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25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976" y="0"/>
            <a:ext cx="8776311" cy="6126164"/>
          </a:xfrm>
        </p:spPr>
        <p:txBody>
          <a:bodyPr/>
          <a:lstStyle/>
          <a:p>
            <a:pPr marL="0" indent="0" algn="ctr">
              <a:buNone/>
            </a:pPr>
            <a:endParaRPr lang="ru-RU" sz="2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</a:t>
            </a:r>
            <a:r>
              <a:rPr lang="ru-RU" sz="28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Апробация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проекта: Проведение дистанционных экскурсий и бесед с воспитанниками творческого объединения "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ISpeak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в рамках воспитательного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модуля "Узнай о своей Малой Родине".</a:t>
            </a:r>
          </a:p>
          <a:p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контента: Создание интерактивных материалов и презентаций для экскурсий.</a:t>
            </a:r>
          </a:p>
          <a:p>
            <a:pPr lvl="0"/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Реклама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привлечение участников: Распространение информации о проекте среди образовательных учреждений.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5594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862" y="351692"/>
            <a:ext cx="8670803" cy="5211763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учащихся о культурном наследии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Карачаево-Черкесии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 к изучению истории и культуры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Положительная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обратная связь от участников и педагогов образовательных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расширения проекта на другие образовательные учреждения и творческие объединения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586570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262" y="0"/>
            <a:ext cx="8873026" cy="6126163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Плюсы для участников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</a:p>
          <a:p>
            <a:pPr marL="0" indent="0">
              <a:buNone/>
            </a:pP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опыт: Участвуя в дистанционных экскурсиях, учащиеся получают доступ к уникальной информации о культурном наследии своего региона, расширяют свои знания и понимание истории и культуры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Интерактивное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общение: Возможность задать вопросы директору музея и обсудить интересующие темы, что способствует активному обучению и углублению понимания предмета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Гибкость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Дистанционный формат позволяет участвовать в экскурсиях из любого места, что особенно актуально для учащихся, находящихся в удаленных районах или имеющих ограничения по мобильности.</a:t>
            </a:r>
          </a:p>
        </p:txBody>
      </p:sp>
    </p:spTree>
    <p:extLst>
      <p:ext uri="{BB962C8B-B14F-4D97-AF65-F5344CB8AC3E}">
        <p14:creationId xmlns="" xmlns:p14="http://schemas.microsoft.com/office/powerpoint/2010/main" val="794651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0338"/>
            <a:ext cx="9031288" cy="6055825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Народного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музея КЧР:</a:t>
            </a:r>
          </a:p>
          <a:p>
            <a:pPr marL="0" indent="0">
              <a:buNone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аудитории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привлечения большего числа учащихся из различных образовательных учреждений и регионов, что способствует популяризации музея и его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экспонатов.</a:t>
            </a:r>
          </a:p>
          <a:p>
            <a:pPr marL="0" indent="0">
              <a:buNone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Обновление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методов: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современных технологий и дистанционных форматов обучения для привлечения молодежи и совершенствования образовательного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1867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7924"/>
            <a:ext cx="9031288" cy="603824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Карачаево-Черкесии в целом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Продвижение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региональной культуры: </a:t>
            </a: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сохранению и продвижению культурного наследия региона, привлекая внимание к его истории, традициям 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культуре.</a:t>
            </a:r>
          </a:p>
          <a:p>
            <a:pPr marL="0" indent="0">
              <a:buNone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образовательного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сектора в регионе через инновационные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программы.</a:t>
            </a:r>
          </a:p>
        </p:txBody>
      </p:sp>
    </p:spTree>
    <p:extLst>
      <p:ext uri="{BB962C8B-B14F-4D97-AF65-F5344CB8AC3E}">
        <p14:creationId xmlns="" xmlns:p14="http://schemas.microsoft.com/office/powerpoint/2010/main" val="564731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D6DBEF"/>
      </a:lt1>
      <a:dk2>
        <a:srgbClr val="000000"/>
      </a:dk2>
      <a:lt2>
        <a:srgbClr val="B2B2B2"/>
      </a:lt2>
      <a:accent1>
        <a:srgbClr val="EFEBF7"/>
      </a:accent1>
      <a:accent2>
        <a:srgbClr val="B2BBE4"/>
      </a:accent2>
      <a:accent3>
        <a:srgbClr val="E8EAF6"/>
      </a:accent3>
      <a:accent4>
        <a:srgbClr val="000000"/>
      </a:accent4>
      <a:accent5>
        <a:srgbClr val="F6F3FA"/>
      </a:accent5>
      <a:accent6>
        <a:srgbClr val="A1A9CF"/>
      </a:accent6>
      <a:hlink>
        <a:srgbClr val="6379CE"/>
      </a:hlink>
      <a:folHlink>
        <a:srgbClr val="31459C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E8EAF6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E8EAF6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E8EAF6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E8EAF6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FFFFFF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FFFFFF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FFFFFF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FFFFFF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</TotalTime>
  <Words>521</Words>
  <Application>Microsoft Office PowerPoint</Application>
  <PresentationFormat>Экран (4:3)</PresentationFormat>
  <Paragraphs>46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Всероссийский детский фестиваль народной культуры «Наследники традиций»</vt:lpstr>
      <vt:lpstr>                      Цели проекта </vt:lpstr>
      <vt:lpstr>        Основные компоненты проекта: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Indezine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Geetesh Bajaj</dc:creator>
  <cp:lastModifiedBy>ДДТ</cp:lastModifiedBy>
  <cp:revision>24</cp:revision>
  <dcterms:created xsi:type="dcterms:W3CDTF">2007-01-11T04:55:26Z</dcterms:created>
  <dcterms:modified xsi:type="dcterms:W3CDTF">2026-04-06T07:16:47Z</dcterms:modified>
</cp:coreProperties>
</file>