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slides/_rels/slide21.xml.rels" ContentType="application/vnd.openxmlformats-package.relationships+xml"/>
  <Override PartName="/ppt/slides/_rels/slide20.xml.rels" ContentType="application/vnd.openxmlformats-package.relationships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9.xml.rels" ContentType="application/vnd.openxmlformats-package.relationships+xml"/>
  <Override PartName="/ppt/slides/_rels/slide12.xml.rels" ContentType="application/vnd.openxmlformats-package.relationships+xml"/>
  <Override PartName="/ppt/slides/_rels/slide18.xml.rels" ContentType="application/vnd.openxmlformats-package.relationships+xml"/>
  <Override PartName="/ppt/slides/_rels/slide11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1.xml.rels" ContentType="application/vnd.openxmlformats-package.relationships+xml"/>
  <Override PartName="/ppt/slides/_rels/slide8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7.xml.rels" ContentType="application/vnd.openxmlformats-package.relationships+xml"/>
  <Override PartName="/ppt/slides/_rels/slide10.xml.rels" ContentType="application/vnd.openxmlformats-package.relationships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9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0.xml" ContentType="application/vnd.openxmlformats-officedocument.presentationml.slide+xml"/>
  <Override PartName="/ppt/slides/slide6.xml" ContentType="application/vnd.openxmlformats-officedocument.presentationml.slide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72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_rels/slideLayout72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6.xml.rels" ContentType="application/vnd.openxmlformats-package.relationships+xml"/>
  <Override PartName="/ppt/slideLayouts/slideLayout50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6.xml" ContentType="application/vnd.openxmlformats-officedocument.presentationml.slideLayout+xml"/>
  <Override PartName="/ppt/_rels/presentation.xml.rels" ContentType="application/vnd.openxmlformats-package.relationships+xml"/>
  <Override PartName="/ppt/media/image26.png" ContentType="image/png"/>
  <Override PartName="/ppt/media/image23.png" ContentType="image/png"/>
  <Override PartName="/ppt/media/image24.png" ContentType="image/png"/>
  <Override PartName="/ppt/media/image9.png" ContentType="image/png"/>
  <Override PartName="/ppt/media/image10.png" ContentType="image/png"/>
  <Override PartName="/ppt/media/image2.png" ContentType="image/png"/>
  <Override PartName="/ppt/media/image12.png" ContentType="image/png"/>
  <Override PartName="/ppt/media/image4.png" ContentType="image/png"/>
  <Override PartName="/ppt/media/image3.png" ContentType="image/png"/>
  <Override PartName="/ppt/media/image25.png" ContentType="image/png"/>
  <Override PartName="/ppt/media/image8.jpeg" ContentType="image/jpeg"/>
  <Override PartName="/ppt/media/image17.png" ContentType="image/png"/>
  <Override PartName="/ppt/media/image1.png" ContentType="image/png"/>
  <Override PartName="/ppt/media/image21.png" ContentType="image/png"/>
  <Override PartName="/ppt/media/image11.png" ContentType="image/png"/>
  <Override PartName="/ppt/media/image13.png" ContentType="image/png"/>
  <Override PartName="/ppt/media/image14.png" ContentType="image/png"/>
  <Override PartName="/ppt/media/image7.jpeg" ContentType="image/jpeg"/>
  <Override PartName="/ppt/media/image15.png" ContentType="image/png"/>
  <Override PartName="/ppt/media/image16.png" ContentType="image/png"/>
  <Override PartName="/ppt/media/image18.png" ContentType="image/png"/>
  <Override PartName="/ppt/media/image19.png" ContentType="image/png"/>
  <Override PartName="/ppt/media/image5.png" ContentType="image/png"/>
  <Override PartName="/ppt/media/image20.png" ContentType="image/png"/>
  <Override PartName="/ppt/media/image6.jpeg" ContentType="image/jpeg"/>
  <Override PartName="/ppt/media/image22.jpeg" ContentType="image/jpeg"/>
  <Override PartName="/ppt/theme/theme6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6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6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</p:sldIdLst>
  <p:sldSz cx="9144000" cy="51498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457200" y="392400"/>
            <a:ext cx="6531480" cy="2274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323964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602208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45720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 type="body"/>
          </p:nvPr>
        </p:nvSpPr>
        <p:spPr>
          <a:xfrm>
            <a:off x="323964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 type="body"/>
          </p:nvPr>
        </p:nvSpPr>
        <p:spPr>
          <a:xfrm>
            <a:off x="602208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457200" y="392400"/>
            <a:ext cx="6531480" cy="2274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323964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602208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 type="body"/>
          </p:nvPr>
        </p:nvSpPr>
        <p:spPr>
          <a:xfrm>
            <a:off x="45720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82" name="PlaceHolder 6"/>
          <p:cNvSpPr>
            <a:spLocks noGrp="1"/>
          </p:cNvSpPr>
          <p:nvPr>
            <p:ph type="body"/>
          </p:nvPr>
        </p:nvSpPr>
        <p:spPr>
          <a:xfrm>
            <a:off x="323964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83" name="PlaceHolder 7"/>
          <p:cNvSpPr>
            <a:spLocks noGrp="1"/>
          </p:cNvSpPr>
          <p:nvPr>
            <p:ph type="body"/>
          </p:nvPr>
        </p:nvSpPr>
        <p:spPr>
          <a:xfrm>
            <a:off x="602208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subTitle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subTitle"/>
          </p:nvPr>
        </p:nvSpPr>
        <p:spPr>
          <a:xfrm>
            <a:off x="457200" y="392400"/>
            <a:ext cx="6531480" cy="2274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02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18" name="PlaceHolder 5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323964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602208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23" name="PlaceHolder 5"/>
          <p:cNvSpPr>
            <a:spLocks noGrp="1"/>
          </p:cNvSpPr>
          <p:nvPr>
            <p:ph type="body"/>
          </p:nvPr>
        </p:nvSpPr>
        <p:spPr>
          <a:xfrm>
            <a:off x="45720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24" name="PlaceHolder 6"/>
          <p:cNvSpPr>
            <a:spLocks noGrp="1"/>
          </p:cNvSpPr>
          <p:nvPr>
            <p:ph type="body"/>
          </p:nvPr>
        </p:nvSpPr>
        <p:spPr>
          <a:xfrm>
            <a:off x="323964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25" name="PlaceHolder 7"/>
          <p:cNvSpPr>
            <a:spLocks noGrp="1"/>
          </p:cNvSpPr>
          <p:nvPr>
            <p:ph type="body"/>
          </p:nvPr>
        </p:nvSpPr>
        <p:spPr>
          <a:xfrm>
            <a:off x="602208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subTitle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subTitle"/>
          </p:nvPr>
        </p:nvSpPr>
        <p:spPr>
          <a:xfrm>
            <a:off x="457200" y="392400"/>
            <a:ext cx="6531480" cy="2274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45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53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60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61" name="PlaceHolder 5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64" name="PlaceHolder 3"/>
          <p:cNvSpPr>
            <a:spLocks noGrp="1"/>
          </p:cNvSpPr>
          <p:nvPr>
            <p:ph type="body"/>
          </p:nvPr>
        </p:nvSpPr>
        <p:spPr>
          <a:xfrm>
            <a:off x="323964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65" name="PlaceHolder 4"/>
          <p:cNvSpPr>
            <a:spLocks noGrp="1"/>
          </p:cNvSpPr>
          <p:nvPr>
            <p:ph type="body"/>
          </p:nvPr>
        </p:nvSpPr>
        <p:spPr>
          <a:xfrm>
            <a:off x="602208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66" name="PlaceHolder 5"/>
          <p:cNvSpPr>
            <a:spLocks noGrp="1"/>
          </p:cNvSpPr>
          <p:nvPr>
            <p:ph type="body"/>
          </p:nvPr>
        </p:nvSpPr>
        <p:spPr>
          <a:xfrm>
            <a:off x="45720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67" name="PlaceHolder 6"/>
          <p:cNvSpPr>
            <a:spLocks noGrp="1"/>
          </p:cNvSpPr>
          <p:nvPr>
            <p:ph type="body"/>
          </p:nvPr>
        </p:nvSpPr>
        <p:spPr>
          <a:xfrm>
            <a:off x="323964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68" name="PlaceHolder 7"/>
          <p:cNvSpPr>
            <a:spLocks noGrp="1"/>
          </p:cNvSpPr>
          <p:nvPr>
            <p:ph type="body"/>
          </p:nvPr>
        </p:nvSpPr>
        <p:spPr>
          <a:xfrm>
            <a:off x="602208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subTitle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77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subTitle"/>
          </p:nvPr>
        </p:nvSpPr>
        <p:spPr>
          <a:xfrm>
            <a:off x="457200" y="392400"/>
            <a:ext cx="6531480" cy="2274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90" name="PlaceHolder 4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94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96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197" name="PlaceHolder 3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00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01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02" name="PlaceHolder 5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04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05" name="PlaceHolder 3"/>
          <p:cNvSpPr>
            <a:spLocks noGrp="1"/>
          </p:cNvSpPr>
          <p:nvPr>
            <p:ph type="body"/>
          </p:nvPr>
        </p:nvSpPr>
        <p:spPr>
          <a:xfrm>
            <a:off x="323964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06" name="PlaceHolder 4"/>
          <p:cNvSpPr>
            <a:spLocks noGrp="1"/>
          </p:cNvSpPr>
          <p:nvPr>
            <p:ph type="body"/>
          </p:nvPr>
        </p:nvSpPr>
        <p:spPr>
          <a:xfrm>
            <a:off x="602208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07" name="PlaceHolder 5"/>
          <p:cNvSpPr>
            <a:spLocks noGrp="1"/>
          </p:cNvSpPr>
          <p:nvPr>
            <p:ph type="body"/>
          </p:nvPr>
        </p:nvSpPr>
        <p:spPr>
          <a:xfrm>
            <a:off x="45720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08" name="PlaceHolder 6"/>
          <p:cNvSpPr>
            <a:spLocks noGrp="1"/>
          </p:cNvSpPr>
          <p:nvPr>
            <p:ph type="body"/>
          </p:nvPr>
        </p:nvSpPr>
        <p:spPr>
          <a:xfrm>
            <a:off x="323964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09" name="PlaceHolder 7"/>
          <p:cNvSpPr>
            <a:spLocks noGrp="1"/>
          </p:cNvSpPr>
          <p:nvPr>
            <p:ph type="body"/>
          </p:nvPr>
        </p:nvSpPr>
        <p:spPr>
          <a:xfrm>
            <a:off x="602208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subTitle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21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22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PlaceHolder 1"/>
          <p:cNvSpPr>
            <a:spLocks noGrp="1"/>
          </p:cNvSpPr>
          <p:nvPr>
            <p:ph type="subTitle"/>
          </p:nvPr>
        </p:nvSpPr>
        <p:spPr>
          <a:xfrm>
            <a:off x="457200" y="392400"/>
            <a:ext cx="6531480" cy="227412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28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30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31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32" name="PlaceHolder 4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36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39" name="PlaceHolder 3"/>
          <p:cNvSpPr>
            <a:spLocks noGrp="1"/>
          </p:cNvSpPr>
          <p:nvPr>
            <p:ph type="body"/>
          </p:nvPr>
        </p:nvSpPr>
        <p:spPr>
          <a:xfrm>
            <a:off x="457200" y="2786040"/>
            <a:ext cx="822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41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42" name="PlaceHolder 3"/>
          <p:cNvSpPr>
            <a:spLocks noGrp="1"/>
          </p:cNvSpPr>
          <p:nvPr>
            <p:ph type="body"/>
          </p:nvPr>
        </p:nvSpPr>
        <p:spPr>
          <a:xfrm>
            <a:off x="4674240" y="122580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43" name="PlaceHolder 4"/>
          <p:cNvSpPr>
            <a:spLocks noGrp="1"/>
          </p:cNvSpPr>
          <p:nvPr>
            <p:ph type="body"/>
          </p:nvPr>
        </p:nvSpPr>
        <p:spPr>
          <a:xfrm>
            <a:off x="45720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44" name="PlaceHolder 5"/>
          <p:cNvSpPr>
            <a:spLocks noGrp="1"/>
          </p:cNvSpPr>
          <p:nvPr>
            <p:ph type="body"/>
          </p:nvPr>
        </p:nvSpPr>
        <p:spPr>
          <a:xfrm>
            <a:off x="4674240" y="2786040"/>
            <a:ext cx="40158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2450" spc="-1" strike="noStrike">
              <a:latin typeface="Arial"/>
            </a:endParaRPr>
          </a:p>
        </p:txBody>
      </p:sp>
      <p:sp>
        <p:nvSpPr>
          <p:cNvPr id="246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47" name="PlaceHolder 3"/>
          <p:cNvSpPr>
            <a:spLocks noGrp="1"/>
          </p:cNvSpPr>
          <p:nvPr>
            <p:ph type="body"/>
          </p:nvPr>
        </p:nvSpPr>
        <p:spPr>
          <a:xfrm>
            <a:off x="323964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48" name="PlaceHolder 4"/>
          <p:cNvSpPr>
            <a:spLocks noGrp="1"/>
          </p:cNvSpPr>
          <p:nvPr>
            <p:ph type="body"/>
          </p:nvPr>
        </p:nvSpPr>
        <p:spPr>
          <a:xfrm>
            <a:off x="6022080" y="122580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49" name="PlaceHolder 5"/>
          <p:cNvSpPr>
            <a:spLocks noGrp="1"/>
          </p:cNvSpPr>
          <p:nvPr>
            <p:ph type="body"/>
          </p:nvPr>
        </p:nvSpPr>
        <p:spPr>
          <a:xfrm>
            <a:off x="45720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50" name="PlaceHolder 6"/>
          <p:cNvSpPr>
            <a:spLocks noGrp="1"/>
          </p:cNvSpPr>
          <p:nvPr>
            <p:ph type="body"/>
          </p:nvPr>
        </p:nvSpPr>
        <p:spPr>
          <a:xfrm>
            <a:off x="323964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  <p:sp>
        <p:nvSpPr>
          <p:cNvPr id="251" name="PlaceHolder 7"/>
          <p:cNvSpPr>
            <a:spLocks noGrp="1"/>
          </p:cNvSpPr>
          <p:nvPr>
            <p:ph type="body"/>
          </p:nvPr>
        </p:nvSpPr>
        <p:spPr>
          <a:xfrm>
            <a:off x="6022080" y="2786040"/>
            <a:ext cx="2649600" cy="1424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77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6.xml"/><Relationship Id="rId9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1.xml"/><Relationship Id="rId14" Type="http://schemas.openxmlformats.org/officeDocument/2006/relationships/slideLayout" Target="../slideLayouts/slideLayout7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bg object 16" descr=""/>
          <p:cNvPicPr/>
          <p:nvPr/>
        </p:nvPicPr>
        <p:blipFill>
          <a:blip r:embed="rId2"/>
          <a:stretch/>
        </p:blipFill>
        <p:spPr>
          <a:xfrm>
            <a:off x="0" y="0"/>
            <a:ext cx="9143640" cy="5142960"/>
          </a:xfrm>
          <a:prstGeom prst="rect">
            <a:avLst/>
          </a:prstGeom>
          <a:ln>
            <a:noFill/>
          </a:ln>
        </p:spPr>
      </p:pic>
      <p:sp>
        <p:nvSpPr>
          <p:cNvPr id="1" name="PlaceHolder 1"/>
          <p:cNvSpPr>
            <a:spLocks noGrp="1"/>
          </p:cNvSpPr>
          <p:nvPr>
            <p:ph type="ftr"/>
          </p:nvPr>
        </p:nvSpPr>
        <p:spPr>
          <a:xfrm>
            <a:off x="3108960" y="4789440"/>
            <a:ext cx="2925720" cy="257040"/>
          </a:xfrm>
          <a:prstGeom prst="rect">
            <a:avLst/>
          </a:prstGeom>
        </p:spPr>
        <p:txBody>
          <a:bodyPr lIns="0" rIns="0" tIns="0" bIns="0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dt"/>
          </p:nvPr>
        </p:nvSpPr>
        <p:spPr>
          <a:xfrm>
            <a:off x="457200" y="4789440"/>
            <a:ext cx="2102760" cy="257040"/>
          </a:xfrm>
          <a:prstGeom prst="rect">
            <a:avLst/>
          </a:prstGeom>
        </p:spPr>
        <p:txBody>
          <a:bodyPr lIns="0" rIns="0" tIns="0" bIns="0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sldNum"/>
          </p:nvPr>
        </p:nvSpPr>
        <p:spPr>
          <a:xfrm>
            <a:off x="6583680" y="4789440"/>
            <a:ext cx="2102760" cy="257040"/>
          </a:xfrm>
          <a:prstGeom prst="rect">
            <a:avLst/>
          </a:prstGeom>
        </p:spPr>
        <p:txBody>
          <a:bodyPr lIns="0" rIns="0" tIns="0" bIns="0"/>
          <a:p>
            <a:pPr algn="r">
              <a:lnSpc>
                <a:spcPct val="100000"/>
              </a:lnSpc>
            </a:pPr>
            <a:fld id="{1DA7AE5F-168F-4BF7-8D02-4C457BCDACFD}" type="slidenum">
              <a:rPr b="0" lang="ru-RU" sz="1400" spc="-1" strike="noStrike">
                <a:solidFill>
                  <a:srgbClr val="b2b2b2"/>
                </a:solidFill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932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1800" spc="-1" strike="noStrike">
                <a:latin typeface="Calibri"/>
              </a:rPr>
              <a:t>Для правки текста заглавия щёлкните мышью</a:t>
            </a:r>
            <a:endParaRPr b="0" lang="ru-RU" sz="1800" spc="-1" strike="noStrike">
              <a:latin typeface="Calibri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457200" y="1204920"/>
            <a:ext cx="8229240" cy="2986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Calibri"/>
              </a:rPr>
              <a:t>Для правки структуры щёлкните мышью</a:t>
            </a:r>
            <a:endParaRPr b="0" lang="ru-RU" sz="1800" spc="-1" strike="noStrike"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Calibri"/>
              </a:rPr>
              <a:t>Второй уровень структуры</a:t>
            </a:r>
            <a:endParaRPr b="0" lang="ru-RU" sz="1800" spc="-1" strike="noStrike"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Calibri"/>
              </a:rPr>
              <a:t>Третий уровень структуры</a:t>
            </a:r>
            <a:endParaRPr b="0" lang="ru-RU" sz="1800" spc="-1" strike="noStrike"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Calibri"/>
              </a:rPr>
              <a:t>Четвёртый уровень структуры</a:t>
            </a:r>
            <a:endParaRPr b="0" lang="ru-RU" sz="1800" spc="-1" strike="noStrike"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Calibri"/>
              </a:rPr>
              <a:t>Пятый уровень структуры</a:t>
            </a:r>
            <a:endParaRPr b="0" lang="ru-RU" sz="2000" spc="-1" strike="noStrike"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Calibri"/>
              </a:rPr>
              <a:t>Шестой уровень структуры</a:t>
            </a:r>
            <a:endParaRPr b="0" lang="ru-RU" sz="2000" spc="-1" strike="noStrike"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Calibri"/>
              </a:rPr>
              <a:t>Седьмой уровень структуры</a:t>
            </a:r>
            <a:endParaRPr b="0" lang="ru-RU" sz="2000" spc="-1" strike="noStrike"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bg object 16" descr=""/>
          <p:cNvPicPr/>
          <p:nvPr/>
        </p:nvPicPr>
        <p:blipFill>
          <a:blip r:embed="rId2"/>
          <a:stretch/>
        </p:blipFill>
        <p:spPr>
          <a:xfrm>
            <a:off x="0" y="0"/>
            <a:ext cx="9143640" cy="5142960"/>
          </a:xfrm>
          <a:prstGeom prst="rect">
            <a:avLst/>
          </a:prstGeom>
          <a:ln>
            <a:noFill/>
          </a:ln>
        </p:spPr>
      </p:pic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674280" y="339840"/>
            <a:ext cx="7795080" cy="69480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4400" spc="-1" strike="noStrike">
                <a:latin typeface="Calibri"/>
              </a:rPr>
              <a:t>Для правки текста заглавия щёлкните мышью</a:t>
            </a:r>
            <a:endParaRPr b="0" lang="ru-RU" sz="4400" spc="-1" strike="noStrike">
              <a:latin typeface="Calibri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1690560" y="1499400"/>
            <a:ext cx="5762520" cy="29314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Для правки структуры щёлкните мышью</a:t>
            </a:r>
            <a:endParaRPr b="0" lang="ru-RU" sz="2200" spc="-1" strike="noStrike"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200" spc="-1" strike="noStrike">
                <a:latin typeface="Calibri"/>
              </a:rPr>
              <a:t>Второй уровень структуры</a:t>
            </a:r>
            <a:endParaRPr b="0" lang="ru-RU" sz="2200" spc="-1" strike="noStrike"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Третий уровень структуры</a:t>
            </a:r>
            <a:endParaRPr b="0" lang="ru-RU" sz="2200" spc="-1" strike="noStrike"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200" spc="-1" strike="noStrike">
                <a:latin typeface="Calibri"/>
              </a:rPr>
              <a:t>Четвёртый уровень структуры</a:t>
            </a:r>
            <a:endParaRPr b="0" lang="ru-RU" sz="2200" spc="-1" strike="noStrike"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Пятый уровень структуры</a:t>
            </a:r>
            <a:endParaRPr b="0" lang="ru-RU" sz="2200" spc="-1" strike="noStrike"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Шестой уровень структуры</a:t>
            </a:r>
            <a:endParaRPr b="0" lang="ru-RU" sz="2200" spc="-1" strike="noStrike"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Седьмой уровень структуры</a:t>
            </a:r>
            <a:endParaRPr b="0" lang="ru-RU" sz="2200" spc="-1" strike="noStrike">
              <a:latin typeface="Calibri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ftr"/>
          </p:nvPr>
        </p:nvSpPr>
        <p:spPr>
          <a:xfrm>
            <a:off x="3108960" y="4789440"/>
            <a:ext cx="2925720" cy="257040"/>
          </a:xfrm>
          <a:prstGeom prst="rect">
            <a:avLst/>
          </a:prstGeom>
        </p:spPr>
        <p:txBody>
          <a:bodyPr lIns="0" rIns="0" tIns="0" bIns="0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dt"/>
          </p:nvPr>
        </p:nvSpPr>
        <p:spPr>
          <a:xfrm>
            <a:off x="457200" y="4789440"/>
            <a:ext cx="2102760" cy="257040"/>
          </a:xfrm>
          <a:prstGeom prst="rect">
            <a:avLst/>
          </a:prstGeom>
        </p:spPr>
        <p:txBody>
          <a:bodyPr lIns="0" rIns="0" tIns="0" bIns="0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sldNum"/>
          </p:nvPr>
        </p:nvSpPr>
        <p:spPr>
          <a:xfrm>
            <a:off x="6583680" y="4789440"/>
            <a:ext cx="2102760" cy="257040"/>
          </a:xfrm>
          <a:prstGeom prst="rect">
            <a:avLst/>
          </a:prstGeom>
        </p:spPr>
        <p:txBody>
          <a:bodyPr lIns="0" rIns="0" tIns="0" bIns="0"/>
          <a:p>
            <a:pPr algn="r">
              <a:lnSpc>
                <a:spcPct val="100000"/>
              </a:lnSpc>
            </a:pPr>
            <a:fld id="{28583869-EF02-4623-9260-123578E0CF61}" type="slidenum">
              <a:rPr b="0" lang="ru-RU" sz="1400" spc="-1" strike="noStrike">
                <a:solidFill>
                  <a:srgbClr val="b2b2b2"/>
                </a:solidFill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bg object 16" descr=""/>
          <p:cNvPicPr/>
          <p:nvPr/>
        </p:nvPicPr>
        <p:blipFill>
          <a:blip r:embed="rId2"/>
          <a:stretch/>
        </p:blipFill>
        <p:spPr>
          <a:xfrm>
            <a:off x="0" y="0"/>
            <a:ext cx="9143640" cy="5142960"/>
          </a:xfrm>
          <a:prstGeom prst="rect">
            <a:avLst/>
          </a:prstGeom>
          <a:ln>
            <a:noFill/>
          </a:ln>
        </p:spPr>
      </p:pic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674280" y="339840"/>
            <a:ext cx="7795080" cy="69480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4400" spc="-1" strike="noStrike">
                <a:latin typeface="Calibri"/>
              </a:rPr>
              <a:t>Для правки текста заглавия щёлкните мышью</a:t>
            </a:r>
            <a:endParaRPr b="0" lang="ru-RU" sz="4400" spc="-1" strike="noStrike">
              <a:latin typeface="Calibri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ftr"/>
          </p:nvPr>
        </p:nvSpPr>
        <p:spPr>
          <a:xfrm>
            <a:off x="3108960" y="4789440"/>
            <a:ext cx="2925720" cy="257040"/>
          </a:xfrm>
          <a:prstGeom prst="rect">
            <a:avLst/>
          </a:prstGeom>
        </p:spPr>
        <p:txBody>
          <a:bodyPr lIns="0" rIns="0" tIns="0" bIns="0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dt"/>
          </p:nvPr>
        </p:nvSpPr>
        <p:spPr>
          <a:xfrm>
            <a:off x="457200" y="4789440"/>
            <a:ext cx="2102760" cy="257040"/>
          </a:xfrm>
          <a:prstGeom prst="rect">
            <a:avLst/>
          </a:prstGeom>
        </p:spPr>
        <p:txBody>
          <a:bodyPr lIns="0" rIns="0" tIns="0" bIns="0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88" name="PlaceHolder 4"/>
          <p:cNvSpPr>
            <a:spLocks noGrp="1"/>
          </p:cNvSpPr>
          <p:nvPr>
            <p:ph type="sldNum"/>
          </p:nvPr>
        </p:nvSpPr>
        <p:spPr>
          <a:xfrm>
            <a:off x="6583680" y="4789440"/>
            <a:ext cx="2102760" cy="257040"/>
          </a:xfrm>
          <a:prstGeom prst="rect">
            <a:avLst/>
          </a:prstGeom>
        </p:spPr>
        <p:txBody>
          <a:bodyPr lIns="0" rIns="0" tIns="0" bIns="0"/>
          <a:p>
            <a:pPr algn="r">
              <a:lnSpc>
                <a:spcPct val="100000"/>
              </a:lnSpc>
            </a:pPr>
            <a:fld id="{37872046-5BAE-4EED-A220-08D1090259FC}" type="slidenum">
              <a:rPr b="0" lang="ru-RU" sz="1400" spc="-1" strike="noStrike">
                <a:solidFill>
                  <a:srgbClr val="b2b2b2"/>
                </a:solidFill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89" name="PlaceHolder 5"/>
          <p:cNvSpPr>
            <a:spLocks noGrp="1"/>
          </p:cNvSpPr>
          <p:nvPr>
            <p:ph type="body"/>
          </p:nvPr>
        </p:nvSpPr>
        <p:spPr>
          <a:xfrm>
            <a:off x="457200" y="1204920"/>
            <a:ext cx="8229240" cy="29862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Calibri"/>
              </a:rPr>
              <a:t>Для правки структуры щёлкните мышью</a:t>
            </a:r>
            <a:endParaRPr b="0" lang="ru-RU" sz="1800" spc="-1" strike="noStrike"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Calibri"/>
              </a:rPr>
              <a:t>Второй уровень структуры</a:t>
            </a:r>
            <a:endParaRPr b="0" lang="ru-RU" sz="1800" spc="-1" strike="noStrike"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Calibri"/>
              </a:rPr>
              <a:t>Третий уровень структуры</a:t>
            </a:r>
            <a:endParaRPr b="0" lang="ru-RU" sz="1800" spc="-1" strike="noStrike"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Calibri"/>
              </a:rPr>
              <a:t>Четвёртый уровень структуры</a:t>
            </a:r>
            <a:endParaRPr b="0" lang="ru-RU" sz="1800" spc="-1" strike="noStrike"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Calibri"/>
              </a:rPr>
              <a:t>Пятый уровень структуры</a:t>
            </a:r>
            <a:endParaRPr b="0" lang="ru-RU" sz="2000" spc="-1" strike="noStrike"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Calibri"/>
              </a:rPr>
              <a:t>Шестой уровень структуры</a:t>
            </a:r>
            <a:endParaRPr b="0" lang="ru-RU" sz="2000" spc="-1" strike="noStrike"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Calibri"/>
              </a:rPr>
              <a:t>Седьмой уровень структуры</a:t>
            </a:r>
            <a:endParaRPr b="0" lang="ru-RU" sz="2000" spc="-1" strike="noStrike"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bg object 16" descr=""/>
          <p:cNvPicPr/>
          <p:nvPr/>
        </p:nvPicPr>
        <p:blipFill>
          <a:blip r:embed="rId2"/>
          <a:stretch/>
        </p:blipFill>
        <p:spPr>
          <a:xfrm>
            <a:off x="0" y="0"/>
            <a:ext cx="9143640" cy="5142960"/>
          </a:xfrm>
          <a:prstGeom prst="rect">
            <a:avLst/>
          </a:prstGeom>
          <a:ln>
            <a:noFill/>
          </a:ln>
        </p:spPr>
      </p:pic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674280" y="339840"/>
            <a:ext cx="7795080" cy="69480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4400" spc="-1" strike="noStrike">
                <a:latin typeface="Calibri"/>
              </a:rPr>
              <a:t>Для правки текста заглавия щёлкните мышью</a:t>
            </a:r>
            <a:endParaRPr b="0" lang="ru-RU" sz="4400" spc="-1" strike="noStrike">
              <a:latin typeface="Calibri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457200" y="1184400"/>
            <a:ext cx="3977280" cy="680040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Для правки структуры щёлкните мышью</a:t>
            </a:r>
            <a:endParaRPr b="0" lang="ru-RU" sz="2200" spc="-1" strike="noStrike"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200" spc="-1" strike="noStrike">
                <a:latin typeface="Calibri"/>
              </a:rPr>
              <a:t>Второй уровень структуры</a:t>
            </a:r>
            <a:endParaRPr b="0" lang="ru-RU" sz="2200" spc="-1" strike="noStrike"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Третий уровень структуры</a:t>
            </a:r>
            <a:endParaRPr b="0" lang="ru-RU" sz="2200" spc="-1" strike="noStrike"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200" spc="-1" strike="noStrike">
                <a:latin typeface="Calibri"/>
              </a:rPr>
              <a:t>Четвёртый уровень структуры</a:t>
            </a:r>
            <a:endParaRPr b="0" lang="ru-RU" sz="2200" spc="-1" strike="noStrike"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Пятый уровень структуры</a:t>
            </a:r>
            <a:endParaRPr b="0" lang="ru-RU" sz="2200" spc="-1" strike="noStrike"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Шестой уровень структуры</a:t>
            </a:r>
            <a:endParaRPr b="0" lang="ru-RU" sz="2200" spc="-1" strike="noStrike"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Седьмой уровень структуры</a:t>
            </a:r>
            <a:endParaRPr b="0" lang="ru-RU" sz="2200" spc="-1" strike="noStrike">
              <a:latin typeface="Calibri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 type="body"/>
          </p:nvPr>
        </p:nvSpPr>
        <p:spPr>
          <a:xfrm>
            <a:off x="4709160" y="1184400"/>
            <a:ext cx="3977280" cy="680040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Для правки структуры щёлкните мышью</a:t>
            </a:r>
            <a:endParaRPr b="0" lang="ru-RU" sz="2200" spc="-1" strike="noStrike"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200" spc="-1" strike="noStrike">
                <a:latin typeface="Calibri"/>
              </a:rPr>
              <a:t>Второй уровень структуры</a:t>
            </a:r>
            <a:endParaRPr b="0" lang="ru-RU" sz="2200" spc="-1" strike="noStrike"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Третий уровень структуры</a:t>
            </a:r>
            <a:endParaRPr b="0" lang="ru-RU" sz="2200" spc="-1" strike="noStrike"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200" spc="-1" strike="noStrike">
                <a:latin typeface="Calibri"/>
              </a:rPr>
              <a:t>Четвёртый уровень структуры</a:t>
            </a:r>
            <a:endParaRPr b="0" lang="ru-RU" sz="2200" spc="-1" strike="noStrike"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Пятый уровень структуры</a:t>
            </a:r>
            <a:endParaRPr b="0" lang="ru-RU" sz="2200" spc="-1" strike="noStrike"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Шестой уровень структуры</a:t>
            </a:r>
            <a:endParaRPr b="0" lang="ru-RU" sz="2200" spc="-1" strike="noStrike"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200" spc="-1" strike="noStrike">
                <a:latin typeface="Calibri"/>
              </a:rPr>
              <a:t>Седьмой уровень структуры</a:t>
            </a:r>
            <a:endParaRPr b="0" lang="ru-RU" sz="2200" spc="-1" strike="noStrike">
              <a:latin typeface="Calibri"/>
            </a:endParaRPr>
          </a:p>
        </p:txBody>
      </p:sp>
      <p:sp>
        <p:nvSpPr>
          <p:cNvPr id="130" name="PlaceHolder 4"/>
          <p:cNvSpPr>
            <a:spLocks noGrp="1"/>
          </p:cNvSpPr>
          <p:nvPr>
            <p:ph type="ftr"/>
          </p:nvPr>
        </p:nvSpPr>
        <p:spPr>
          <a:xfrm>
            <a:off x="3108960" y="4789440"/>
            <a:ext cx="2925720" cy="257040"/>
          </a:xfrm>
          <a:prstGeom prst="rect">
            <a:avLst/>
          </a:prstGeom>
        </p:spPr>
        <p:txBody>
          <a:bodyPr lIns="0" rIns="0" tIns="0" bIns="0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31" name="PlaceHolder 5"/>
          <p:cNvSpPr>
            <a:spLocks noGrp="1"/>
          </p:cNvSpPr>
          <p:nvPr>
            <p:ph type="dt"/>
          </p:nvPr>
        </p:nvSpPr>
        <p:spPr>
          <a:xfrm>
            <a:off x="457200" y="4789440"/>
            <a:ext cx="2102760" cy="257040"/>
          </a:xfrm>
          <a:prstGeom prst="rect">
            <a:avLst/>
          </a:prstGeom>
        </p:spPr>
        <p:txBody>
          <a:bodyPr lIns="0" rIns="0" tIns="0" bIns="0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32" name="PlaceHolder 6"/>
          <p:cNvSpPr>
            <a:spLocks noGrp="1"/>
          </p:cNvSpPr>
          <p:nvPr>
            <p:ph type="sldNum"/>
          </p:nvPr>
        </p:nvSpPr>
        <p:spPr>
          <a:xfrm>
            <a:off x="6583680" y="4789440"/>
            <a:ext cx="2102760" cy="257040"/>
          </a:xfrm>
          <a:prstGeom prst="rect">
            <a:avLst/>
          </a:prstGeom>
        </p:spPr>
        <p:txBody>
          <a:bodyPr lIns="0" rIns="0" tIns="0" bIns="0"/>
          <a:p>
            <a:pPr algn="r">
              <a:lnSpc>
                <a:spcPct val="100000"/>
              </a:lnSpc>
            </a:pPr>
            <a:fld id="{024CA13B-54E2-461E-866B-B7F264C23622}" type="slidenum">
              <a:rPr b="0" lang="ru-RU" sz="1400" spc="-1" strike="noStrike">
                <a:solidFill>
                  <a:srgbClr val="b2b2b2"/>
                </a:solidFill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968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000" spc="-1" strike="noStrike">
                <a:latin typeface="Arial"/>
              </a:rPr>
              <a:t>Для правки текста заглавия щёлкните мышью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 type="body"/>
          </p:nvPr>
        </p:nvSpPr>
        <p:spPr>
          <a:xfrm>
            <a:off x="457200" y="1204560"/>
            <a:ext cx="822924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28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910" spc="-1" strike="noStrike">
                <a:latin typeface="Arial"/>
              </a:rPr>
              <a:t>Для правки структуры щёлкните мышью</a:t>
            </a:r>
            <a:endParaRPr b="0" lang="ru-RU" sz="2910" spc="-1" strike="noStrike">
              <a:latin typeface="Arial"/>
            </a:endParaRPr>
          </a:p>
          <a:p>
            <a:pPr lvl="1" marL="864000" indent="-324000">
              <a:spcBef>
                <a:spcPts val="1029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540" spc="-1" strike="noStrike">
                <a:latin typeface="Arial"/>
              </a:rPr>
              <a:t>Второй уровень структуры</a:t>
            </a:r>
            <a:endParaRPr b="0" lang="ru-RU" sz="2540" spc="-1" strike="noStrike">
              <a:latin typeface="Arial"/>
            </a:endParaRPr>
          </a:p>
          <a:p>
            <a:pPr lvl="2" marL="1296000" indent="-288000">
              <a:spcBef>
                <a:spcPts val="771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180" spc="-1" strike="noStrike">
                <a:latin typeface="Arial"/>
              </a:rPr>
              <a:t>Третий уровень структуры</a:t>
            </a:r>
            <a:endParaRPr b="0" lang="ru-RU" sz="2180" spc="-1" strike="noStrike">
              <a:latin typeface="Arial"/>
            </a:endParaRPr>
          </a:p>
          <a:p>
            <a:pPr lvl="3" marL="1728000" indent="-216000">
              <a:spcBef>
                <a:spcPts val="513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20" spc="-1" strike="noStrike">
                <a:latin typeface="Arial"/>
              </a:rPr>
              <a:t>Четвёртый уровень структуры</a:t>
            </a:r>
            <a:endParaRPr b="0" lang="ru-RU" sz="1820" spc="-1" strike="noStrike">
              <a:latin typeface="Arial"/>
            </a:endParaRPr>
          </a:p>
          <a:p>
            <a:pPr lvl="4" marL="2160000" indent="-216000">
              <a:spcBef>
                <a:spcPts val="255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20" spc="-1" strike="noStrike">
                <a:latin typeface="Arial"/>
              </a:rPr>
              <a:t>Пятый уровень структуры</a:t>
            </a:r>
            <a:endParaRPr b="0" lang="ru-RU" sz="1820" spc="-1" strike="noStrike">
              <a:latin typeface="Arial"/>
            </a:endParaRPr>
          </a:p>
          <a:p>
            <a:pPr lvl="5" marL="2592000" indent="-216000">
              <a:spcBef>
                <a:spcPts val="255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20" spc="-1" strike="noStrike">
                <a:latin typeface="Arial"/>
              </a:rPr>
              <a:t>Шестой уровень структуры</a:t>
            </a:r>
            <a:endParaRPr b="0" lang="ru-RU" sz="1820" spc="-1" strike="noStrike">
              <a:latin typeface="Arial"/>
            </a:endParaRPr>
          </a:p>
          <a:p>
            <a:pPr lvl="6" marL="3024000" indent="-216000">
              <a:spcBef>
                <a:spcPts val="255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20" spc="-1" strike="noStrike">
                <a:latin typeface="Arial"/>
              </a:rPr>
              <a:t>Седьмой уровень структуры</a:t>
            </a:r>
            <a:endParaRPr b="0" lang="ru-RU" sz="1820" spc="-1" strike="noStrike">
              <a:latin typeface="Arial"/>
            </a:endParaRPr>
          </a:p>
        </p:txBody>
      </p:sp>
      <p:sp>
        <p:nvSpPr>
          <p:cNvPr id="171" name="PlaceHolder 3"/>
          <p:cNvSpPr>
            <a:spLocks noGrp="1"/>
          </p:cNvSpPr>
          <p:nvPr>
            <p:ph type="dt"/>
          </p:nvPr>
        </p:nvSpPr>
        <p:spPr>
          <a:xfrm>
            <a:off x="457200" y="4691160"/>
            <a:ext cx="2130120" cy="35460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72" name="PlaceHolder 4"/>
          <p:cNvSpPr>
            <a:spLocks noGrp="1"/>
          </p:cNvSpPr>
          <p:nvPr>
            <p:ph type="ftr"/>
          </p:nvPr>
        </p:nvSpPr>
        <p:spPr>
          <a:xfrm>
            <a:off x="3126960" y="4691160"/>
            <a:ext cx="2898360" cy="35460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73" name="PlaceHolder 5"/>
          <p:cNvSpPr>
            <a:spLocks noGrp="1"/>
          </p:cNvSpPr>
          <p:nvPr>
            <p:ph type="sldNum"/>
          </p:nvPr>
        </p:nvSpPr>
        <p:spPr>
          <a:xfrm>
            <a:off x="6555960" y="4691160"/>
            <a:ext cx="2130120" cy="354600"/>
          </a:xfrm>
          <a:prstGeom prst="rect">
            <a:avLst/>
          </a:prstGeom>
        </p:spPr>
        <p:txBody>
          <a:bodyPr lIns="0" rIns="0" tIns="0" bIns="0"/>
          <a:p>
            <a:pPr algn="r"/>
            <a:fld id="{43959C20-6010-4B78-85C4-7469AFF713EB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" descr=""/>
          <p:cNvPicPr/>
          <p:nvPr/>
        </p:nvPicPr>
        <p:blipFill>
          <a:blip r:embed="rId2"/>
          <a:stretch/>
        </p:blipFill>
        <p:spPr>
          <a:xfrm>
            <a:off x="360" y="360"/>
            <a:ext cx="9143640" cy="5149440"/>
          </a:xfrm>
          <a:prstGeom prst="rect">
            <a:avLst/>
          </a:prstGeom>
          <a:ln>
            <a:noFill/>
          </a:ln>
        </p:spPr>
      </p:pic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457200" y="392400"/>
            <a:ext cx="6531480" cy="4903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2450" spc="-1" strike="noStrike">
                <a:latin typeface="Arial"/>
              </a:rPr>
              <a:t>Для правки текста заглавия щёлкните мышью</a:t>
            </a:r>
            <a:endParaRPr b="0" lang="ru-RU" sz="2450" spc="-1" strike="noStrike">
              <a:latin typeface="Arial"/>
            </a:endParaRPr>
          </a:p>
        </p:txBody>
      </p:sp>
      <p:sp>
        <p:nvSpPr>
          <p:cNvPr id="212" name="PlaceHolder 2"/>
          <p:cNvSpPr>
            <a:spLocks noGrp="1"/>
          </p:cNvSpPr>
          <p:nvPr>
            <p:ph type="body"/>
          </p:nvPr>
        </p:nvSpPr>
        <p:spPr>
          <a:xfrm>
            <a:off x="457200" y="1225800"/>
            <a:ext cx="8229600" cy="2986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Aft>
                <a:spcPts val="964"/>
              </a:spcAft>
              <a:buClr>
                <a:srgbClr val="99cc66"/>
              </a:buClr>
              <a:buSzPct val="45000"/>
              <a:buFont typeface="Wingdings" charset="2"/>
              <a:buChar char=""/>
            </a:pPr>
            <a:r>
              <a:rPr b="0" lang="ru-RU" sz="1770" spc="-1" strike="noStrike">
                <a:latin typeface="Arial"/>
              </a:rPr>
              <a:t>Для правки структуры щёлкните мышью</a:t>
            </a:r>
            <a:endParaRPr b="0" lang="ru-RU" sz="1770" spc="-1" strike="noStrike">
              <a:latin typeface="Arial"/>
            </a:endParaRPr>
          </a:p>
          <a:p>
            <a:pPr lvl="1" marL="864000" indent="-324000">
              <a:spcAft>
                <a:spcPts val="771"/>
              </a:spcAft>
              <a:buClr>
                <a:srgbClr val="99cc66"/>
              </a:buClr>
              <a:buSzPct val="75000"/>
              <a:buFont typeface="Symbol" charset="2"/>
              <a:buChar char=""/>
            </a:pPr>
            <a:r>
              <a:rPr b="0" lang="ru-RU" sz="1770" spc="-1" strike="noStrike">
                <a:latin typeface="Arial"/>
              </a:rPr>
              <a:t>Второй уровень структуры</a:t>
            </a:r>
            <a:endParaRPr b="0" lang="ru-RU" sz="1770" spc="-1" strike="noStrike">
              <a:latin typeface="Arial"/>
            </a:endParaRPr>
          </a:p>
          <a:p>
            <a:pPr lvl="2" marL="1296000" indent="-288000">
              <a:spcAft>
                <a:spcPts val="578"/>
              </a:spcAft>
              <a:buClr>
                <a:srgbClr val="99cc66"/>
              </a:buClr>
              <a:buSzPct val="45000"/>
              <a:buFont typeface="Wingdings" charset="2"/>
              <a:buChar char=""/>
            </a:pPr>
            <a:r>
              <a:rPr b="0" lang="ru-RU" sz="1770" spc="-1" strike="noStrike">
                <a:latin typeface="Arial"/>
              </a:rPr>
              <a:t>Третий уровень структуры</a:t>
            </a:r>
            <a:endParaRPr b="0" lang="ru-RU" sz="1770" spc="-1" strike="noStrike">
              <a:latin typeface="Arial"/>
            </a:endParaRPr>
          </a:p>
          <a:p>
            <a:pPr lvl="3" marL="1728000" indent="-216000">
              <a:spcAft>
                <a:spcPts val="386"/>
              </a:spcAft>
              <a:buClr>
                <a:srgbClr val="99cc66"/>
              </a:buClr>
              <a:buSzPct val="75000"/>
              <a:buFont typeface="Symbol" charset="2"/>
              <a:buChar char=""/>
            </a:pPr>
            <a:r>
              <a:rPr b="0" lang="ru-RU" sz="1770" spc="-1" strike="noStrike">
                <a:latin typeface="Arial"/>
              </a:rPr>
              <a:t>Четвёртый уровень структуры</a:t>
            </a:r>
            <a:endParaRPr b="0" lang="ru-RU" sz="1770" spc="-1" strike="noStrike">
              <a:latin typeface="Arial"/>
            </a:endParaRPr>
          </a:p>
          <a:p>
            <a:pPr lvl="4" marL="2160000" indent="-216000">
              <a:spcAft>
                <a:spcPts val="193"/>
              </a:spcAft>
              <a:buClr>
                <a:srgbClr val="99cc66"/>
              </a:buClr>
              <a:buSzPct val="45000"/>
              <a:buFont typeface="Wingdings" charset="2"/>
              <a:buChar char=""/>
            </a:pPr>
            <a:r>
              <a:rPr b="0" lang="ru-RU" sz="1770" spc="-1" strike="noStrike">
                <a:latin typeface="Arial"/>
              </a:rPr>
              <a:t>Пятый уровень структуры</a:t>
            </a:r>
            <a:endParaRPr b="0" lang="ru-RU" sz="1770" spc="-1" strike="noStrike">
              <a:latin typeface="Arial"/>
            </a:endParaRPr>
          </a:p>
          <a:p>
            <a:pPr lvl="5" marL="2592000" indent="-216000">
              <a:spcAft>
                <a:spcPts val="193"/>
              </a:spcAft>
              <a:buClr>
                <a:srgbClr val="99cc66"/>
              </a:buClr>
              <a:buSzPct val="45000"/>
              <a:buFont typeface="Wingdings" charset="2"/>
              <a:buChar char=""/>
            </a:pPr>
            <a:r>
              <a:rPr b="0" lang="ru-RU" sz="1770" spc="-1" strike="noStrike">
                <a:latin typeface="Arial"/>
              </a:rPr>
              <a:t>Шестой уровень структуры</a:t>
            </a:r>
            <a:endParaRPr b="0" lang="ru-RU" sz="1770" spc="-1" strike="noStrike">
              <a:latin typeface="Arial"/>
            </a:endParaRPr>
          </a:p>
          <a:p>
            <a:pPr lvl="6" marL="3024000" indent="-216000">
              <a:spcAft>
                <a:spcPts val="193"/>
              </a:spcAft>
              <a:buClr>
                <a:srgbClr val="99cc66"/>
              </a:buClr>
              <a:buSzPct val="45000"/>
              <a:buFont typeface="Wingdings" charset="2"/>
              <a:buChar char=""/>
            </a:pPr>
            <a:r>
              <a:rPr b="0" lang="ru-RU" sz="1770" spc="-1" strike="noStrike">
                <a:latin typeface="Arial"/>
              </a:rPr>
              <a:t>Седьмой уровень структуры</a:t>
            </a:r>
            <a:endParaRPr b="0" lang="ru-RU" sz="1770" spc="-1" strike="noStrike">
              <a:latin typeface="Arial"/>
            </a:endParaRPr>
          </a:p>
        </p:txBody>
      </p:sp>
      <p:sp>
        <p:nvSpPr>
          <p:cNvPr id="213" name="PlaceHolder 3"/>
          <p:cNvSpPr>
            <a:spLocks noGrp="1"/>
          </p:cNvSpPr>
          <p:nvPr>
            <p:ph type="dt"/>
          </p:nvPr>
        </p:nvSpPr>
        <p:spPr>
          <a:xfrm>
            <a:off x="457200" y="4691160"/>
            <a:ext cx="2130120" cy="35496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latin typeface="Arial"/>
              </a:rPr>
              <a:t>&lt;дата/время&gt;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214" name="PlaceHolder 4"/>
          <p:cNvSpPr>
            <a:spLocks noGrp="1"/>
          </p:cNvSpPr>
          <p:nvPr>
            <p:ph type="ftr"/>
          </p:nvPr>
        </p:nvSpPr>
        <p:spPr>
          <a:xfrm>
            <a:off x="3126960" y="4691160"/>
            <a:ext cx="2898360" cy="354960"/>
          </a:xfrm>
          <a:prstGeom prst="rect">
            <a:avLst/>
          </a:prstGeom>
        </p:spPr>
        <p:txBody>
          <a:bodyPr lIns="0" rIns="0" tIns="0" bIns="0"/>
          <a:p>
            <a:pPr algn="ctr"/>
            <a:r>
              <a:rPr b="0" lang="ru-RU" sz="1400" spc="-1" strike="noStrike">
                <a:latin typeface="Arial"/>
              </a:rPr>
              <a:t>&lt;нижний колонтитул&gt;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215" name="PlaceHolder 5"/>
          <p:cNvSpPr>
            <a:spLocks noGrp="1"/>
          </p:cNvSpPr>
          <p:nvPr>
            <p:ph type="sldNum"/>
          </p:nvPr>
        </p:nvSpPr>
        <p:spPr>
          <a:xfrm>
            <a:off x="6555600" y="4691160"/>
            <a:ext cx="2130120" cy="354960"/>
          </a:xfrm>
          <a:prstGeom prst="rect">
            <a:avLst/>
          </a:prstGeom>
        </p:spPr>
        <p:txBody>
          <a:bodyPr lIns="0" rIns="0" tIns="0" bIns="0"/>
          <a:p>
            <a:pPr algn="r"/>
            <a:fld id="{D695D29A-BC63-4AB5-A8B8-66D3DAE03F73}" type="slidenum">
              <a:rPr b="0" lang="ru-RU" sz="1400" spc="-1" strike="noStrike">
                <a:latin typeface="Arial"/>
              </a:rPr>
              <a:t>&lt;номер&gt;</a:t>
            </a:fld>
            <a:endParaRPr b="0" lang="ru-RU" sz="14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6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6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6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slideLayout" Target="../slideLayouts/slideLayout6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png"/><Relationship Id="rId9" Type="http://schemas.openxmlformats.org/officeDocument/2006/relationships/image" Target="../media/image21.png"/><Relationship Id="rId10" Type="http://schemas.openxmlformats.org/officeDocument/2006/relationships/slideLayout" Target="../slideLayouts/slideLayout6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6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slideLayout" Target="../slideLayouts/slideLayout6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CustomShape 1"/>
          <p:cNvSpPr/>
          <p:nvPr/>
        </p:nvSpPr>
        <p:spPr>
          <a:xfrm>
            <a:off x="1368000" y="1573560"/>
            <a:ext cx="6980040" cy="1810440"/>
          </a:xfrm>
          <a:prstGeom prst="rect">
            <a:avLst/>
          </a:prstGeom>
          <a:solidFill>
            <a:srgbClr val="c0504d">
              <a:alpha val="91000"/>
            </a:srgbClr>
          </a:solidFill>
          <a:ln w="25560">
            <a:solidFill>
              <a:srgbClr val="ffffff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0" rIns="0" tIns="25560" bIns="0"/>
          <a:p>
            <a:pPr marL="625320" algn="ctr">
              <a:lnSpc>
                <a:spcPts val="3501"/>
              </a:lnSpc>
              <a:spcBef>
                <a:spcPts val="201"/>
              </a:spcBef>
            </a:pPr>
            <a:r>
              <a:rPr b="0" lang="ru-RU" sz="3200" spc="-4" strike="noStrike">
                <a:solidFill>
                  <a:srgbClr val="ffffff"/>
                </a:solidFill>
                <a:latin typeface="Calibri"/>
              </a:rPr>
              <a:t>В</a:t>
            </a:r>
            <a:r>
              <a:rPr b="0" lang="ru-RU" sz="3200" spc="-9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0" lang="ru-RU" sz="3200" spc="-4" strike="noStrike">
                <a:solidFill>
                  <a:srgbClr val="ffffff"/>
                </a:solidFill>
                <a:latin typeface="Calibri"/>
              </a:rPr>
              <a:t>ЧЕМ</a:t>
            </a:r>
            <a:r>
              <a:rPr b="0" lang="ru-RU" sz="3200" spc="-12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0" lang="ru-RU" sz="3200" spc="-4" strike="noStrike">
                <a:solidFill>
                  <a:srgbClr val="ffffff"/>
                </a:solidFill>
                <a:latin typeface="Calibri"/>
              </a:rPr>
              <a:t>ПРОБЛЕМА</a:t>
            </a:r>
            <a:r>
              <a:rPr b="0" lang="ru-RU" sz="3200" spc="9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0" lang="ru-RU" sz="3200" spc="-9" strike="noStrike">
                <a:solidFill>
                  <a:srgbClr val="ffffff"/>
                </a:solidFill>
                <a:latin typeface="Calibri"/>
              </a:rPr>
              <a:t>СОЦИАЛЬНОЙ </a:t>
            </a:r>
            <a:r>
              <a:rPr b="0" lang="ru-RU" sz="3200" spc="-707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0" lang="ru-RU" sz="3200" spc="-12" strike="noStrike">
                <a:solidFill>
                  <a:srgbClr val="ffffff"/>
                </a:solidFill>
                <a:latin typeface="Calibri"/>
              </a:rPr>
              <a:t>НЕУСПЕШНОСТИ</a:t>
            </a:r>
            <a:r>
              <a:rPr b="0" lang="ru-RU" sz="3200" spc="32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0" lang="ru-RU" sz="3200" spc="-9" strike="noStrike">
                <a:solidFill>
                  <a:srgbClr val="ffffff"/>
                </a:solidFill>
                <a:latin typeface="Calibri"/>
              </a:rPr>
              <a:t>ДЕТЕЙ?</a:t>
            </a:r>
            <a:endParaRPr b="0" lang="ru-RU" sz="3200" spc="-1" strike="noStrike">
              <a:latin typeface="Arial"/>
            </a:endParaRPr>
          </a:p>
          <a:p>
            <a:pPr marL="744120" algn="ctr">
              <a:lnSpc>
                <a:spcPts val="3509"/>
              </a:lnSpc>
              <a:spcBef>
                <a:spcPts val="31"/>
              </a:spcBef>
            </a:pPr>
            <a:r>
              <a:rPr b="0" lang="ru-RU" sz="3200" spc="-4" strike="noStrike">
                <a:solidFill>
                  <a:srgbClr val="ffffff"/>
                </a:solidFill>
                <a:latin typeface="Calibri"/>
              </a:rPr>
              <a:t>ВОПРОС</a:t>
            </a:r>
            <a:r>
              <a:rPr b="0" lang="ru-RU" sz="3200" spc="-9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0" lang="ru-RU" sz="3200" spc="-18" strike="noStrike">
                <a:solidFill>
                  <a:srgbClr val="ffffff"/>
                </a:solidFill>
                <a:latin typeface="Calibri"/>
              </a:rPr>
              <a:t>РИСКОВ</a:t>
            </a:r>
            <a:r>
              <a:rPr b="0" lang="ru-RU" sz="3200" spc="-1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0" lang="ru-RU" sz="3200" spc="-9" strike="noStrike">
                <a:solidFill>
                  <a:srgbClr val="ffffff"/>
                </a:solidFill>
                <a:latin typeface="Calibri"/>
              </a:rPr>
              <a:t>СОЦИАЛЬНОЙ </a:t>
            </a:r>
            <a:r>
              <a:rPr b="0" lang="ru-RU" sz="3200" spc="-704" strike="noStrike">
                <a:solidFill>
                  <a:srgbClr val="ffffff"/>
                </a:solidFill>
                <a:latin typeface="Calibri"/>
              </a:rPr>
              <a:t> </a:t>
            </a:r>
            <a:r>
              <a:rPr b="0" lang="ru-RU" sz="3200" spc="-12" strike="noStrike">
                <a:solidFill>
                  <a:srgbClr val="ffffff"/>
                </a:solidFill>
                <a:latin typeface="Calibri"/>
              </a:rPr>
              <a:t>СРЕДЫ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53" name="CustomShape 2"/>
          <p:cNvSpPr/>
          <p:nvPr/>
        </p:nvSpPr>
        <p:spPr>
          <a:xfrm>
            <a:off x="4608000" y="3498120"/>
            <a:ext cx="4285080" cy="1397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ts val="2134"/>
              </a:lnSpc>
              <a:spcBef>
                <a:spcPts val="96"/>
              </a:spcBef>
            </a:pPr>
            <a:r>
              <a:rPr b="0" lang="ru-RU" sz="1300" spc="-4" strike="noStrike">
                <a:latin typeface="Calibri"/>
              </a:rPr>
              <a:t>Швелидзе Ирина Николаевна</a:t>
            </a:r>
            <a:endParaRPr b="0" lang="ru-RU" sz="1300" spc="-1" strike="noStrike">
              <a:latin typeface="Arial"/>
            </a:endParaRPr>
          </a:p>
          <a:p>
            <a:pPr marL="12600">
              <a:lnSpc>
                <a:spcPts val="2134"/>
              </a:lnSpc>
              <a:spcBef>
                <a:spcPts val="96"/>
              </a:spcBef>
            </a:pPr>
            <a:r>
              <a:rPr b="0" lang="ru-RU" sz="1300" spc="-4" strike="noStrike">
                <a:latin typeface="Calibri"/>
              </a:rPr>
              <a:t>Специалист по работе с семьей в ГКУСО МО «Можайский социально-реабилитационный центр для несовершеннолетних»</a:t>
            </a:r>
            <a:endParaRPr b="0" lang="ru-RU" sz="1300" spc="-1" strike="noStrike">
              <a:latin typeface="Arial"/>
            </a:endParaRPr>
          </a:p>
          <a:p>
            <a:pPr marL="12600">
              <a:lnSpc>
                <a:spcPct val="100000"/>
              </a:lnSpc>
            </a:pPr>
            <a:r>
              <a:rPr b="0" lang="ru-RU" sz="1900" spc="-1" strike="noStrike">
                <a:solidFill>
                  <a:srgbClr val="e36c09"/>
                </a:solidFill>
                <a:latin typeface="Calibri"/>
              </a:rPr>
              <a:t>03.03.2021 год</a:t>
            </a:r>
            <a:endParaRPr b="0" lang="ru-RU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TextShape 1"/>
          <p:cNvSpPr txBox="1"/>
          <p:nvPr/>
        </p:nvSpPr>
        <p:spPr>
          <a:xfrm>
            <a:off x="2055600" y="458640"/>
            <a:ext cx="4763880" cy="871920"/>
          </a:xfrm>
          <a:prstGeom prst="rect">
            <a:avLst/>
          </a:prstGeom>
          <a:noFill/>
          <a:ln>
            <a:noFill/>
          </a:ln>
        </p:spPr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4400" spc="-4" strike="noStrike">
                <a:solidFill>
                  <a:srgbClr val="974707"/>
                </a:solidFill>
                <a:latin typeface="Calibri"/>
              </a:rPr>
              <a:t>Основные</a:t>
            </a:r>
            <a:r>
              <a:rPr b="0" lang="ru-RU" sz="4400" spc="-49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400" spc="-9" strike="noStrike">
                <a:solidFill>
                  <a:srgbClr val="974707"/>
                </a:solidFill>
                <a:latin typeface="Calibri"/>
              </a:rPr>
              <a:t>вопросы: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255" name="CustomShape 2"/>
          <p:cNvSpPr/>
          <p:nvPr/>
        </p:nvSpPr>
        <p:spPr>
          <a:xfrm>
            <a:off x="114480" y="1585440"/>
            <a:ext cx="7111800" cy="1891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4040" bIns="0"/>
          <a:p>
            <a:pPr marL="356760" indent="-344520">
              <a:lnSpc>
                <a:spcPct val="100000"/>
              </a:lnSpc>
              <a:spcBef>
                <a:spcPts val="111"/>
              </a:spcBef>
              <a:buClr>
                <a:srgbClr val="974707"/>
              </a:buClr>
              <a:buFont typeface="Wingdings" charset="2"/>
              <a:buChar char=""/>
            </a:pPr>
            <a:r>
              <a:rPr b="0" lang="ru-RU" sz="2800" spc="-12" strike="noStrike">
                <a:solidFill>
                  <a:srgbClr val="974707"/>
                </a:solidFill>
                <a:latin typeface="Arial"/>
              </a:rPr>
              <a:t>негативное </a:t>
            </a:r>
            <a:r>
              <a:rPr b="0" lang="ru-RU" sz="2800" spc="4" strike="noStrike">
                <a:solidFill>
                  <a:srgbClr val="974707"/>
                </a:solidFill>
                <a:latin typeface="Arial"/>
              </a:rPr>
              <a:t>и </a:t>
            </a:r>
            <a:r>
              <a:rPr b="0" lang="ru-RU" sz="2800" spc="-4" strike="noStrike">
                <a:solidFill>
                  <a:srgbClr val="974707"/>
                </a:solidFill>
                <a:latin typeface="Arial"/>
              </a:rPr>
              <a:t>позитивное </a:t>
            </a:r>
            <a:r>
              <a:rPr b="0" lang="ru-RU" sz="2800" spc="-12" strike="noStrike">
                <a:solidFill>
                  <a:srgbClr val="974707"/>
                </a:solidFill>
                <a:latin typeface="Arial"/>
              </a:rPr>
              <a:t>влияние </a:t>
            </a:r>
            <a:r>
              <a:rPr b="0" lang="ru-RU" sz="2800" spc="-9" strike="noStrike">
                <a:solidFill>
                  <a:srgbClr val="974707"/>
                </a:solidFill>
                <a:latin typeface="Arial"/>
              </a:rPr>
              <a:t>среды </a:t>
            </a:r>
            <a:r>
              <a:rPr b="0" lang="ru-RU" sz="2800" spc="-763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2800" spc="4" strike="noStrike">
                <a:solidFill>
                  <a:srgbClr val="974707"/>
                </a:solidFill>
                <a:latin typeface="Arial"/>
              </a:rPr>
              <a:t>на</a:t>
            </a:r>
            <a:r>
              <a:rPr b="0" lang="ru-RU" sz="2800" spc="-18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2800" spc="-4" strike="noStrike">
                <a:solidFill>
                  <a:srgbClr val="974707"/>
                </a:solidFill>
                <a:latin typeface="Arial"/>
              </a:rPr>
              <a:t>воспитание</a:t>
            </a:r>
            <a:r>
              <a:rPr b="0" lang="ru-RU" sz="2800" spc="-32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2800" spc="4" strike="noStrike">
                <a:solidFill>
                  <a:srgbClr val="974707"/>
                </a:solidFill>
                <a:latin typeface="Arial"/>
              </a:rPr>
              <a:t>ребенка</a:t>
            </a:r>
            <a:endParaRPr b="0" lang="ru-RU" sz="2800" spc="-1" strike="noStrike">
              <a:latin typeface="Arial"/>
            </a:endParaRPr>
          </a:p>
          <a:p>
            <a:pPr marL="356760" indent="-344520">
              <a:lnSpc>
                <a:spcPct val="100000"/>
              </a:lnSpc>
              <a:spcBef>
                <a:spcPts val="675"/>
              </a:spcBef>
              <a:buClr>
                <a:srgbClr val="974707"/>
              </a:buClr>
              <a:buFont typeface="Wingdings" charset="2"/>
              <a:buChar char=""/>
            </a:pPr>
            <a:r>
              <a:rPr b="0" lang="ru-RU" sz="2800" spc="-12" strike="noStrike">
                <a:solidFill>
                  <a:srgbClr val="974707"/>
                </a:solidFill>
                <a:latin typeface="Arial"/>
              </a:rPr>
              <a:t>среда </a:t>
            </a:r>
            <a:r>
              <a:rPr b="0" lang="ru-RU" sz="2800" spc="-1" strike="noStrike">
                <a:solidFill>
                  <a:srgbClr val="974707"/>
                </a:solidFill>
                <a:latin typeface="Arial"/>
              </a:rPr>
              <a:t>сверстников</a:t>
            </a:r>
            <a:r>
              <a:rPr b="0" lang="ru-RU" sz="2800" spc="-72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2800" spc="-1" strike="noStrike">
                <a:solidFill>
                  <a:srgbClr val="974707"/>
                </a:solidFill>
                <a:latin typeface="Arial"/>
              </a:rPr>
              <a:t>и</a:t>
            </a:r>
            <a:r>
              <a:rPr b="0" lang="ru-RU" sz="2800" spc="29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2800" spc="-4" strike="noStrike">
                <a:solidFill>
                  <a:srgbClr val="974707"/>
                </a:solidFill>
                <a:latin typeface="Arial"/>
              </a:rPr>
              <a:t>развитие</a:t>
            </a:r>
            <a:endParaRPr b="0" lang="ru-RU" sz="2800" spc="-1" strike="noStrike">
              <a:latin typeface="Arial"/>
            </a:endParaRPr>
          </a:p>
          <a:p>
            <a:pPr marL="356760" indent="-344520">
              <a:lnSpc>
                <a:spcPct val="100000"/>
              </a:lnSpc>
              <a:spcBef>
                <a:spcPts val="669"/>
              </a:spcBef>
              <a:buClr>
                <a:srgbClr val="974707"/>
              </a:buClr>
              <a:buFont typeface="Wingdings" charset="2"/>
              <a:buChar char=""/>
            </a:pPr>
            <a:r>
              <a:rPr b="0" lang="ru-RU" sz="2800" spc="-1" strike="noStrike">
                <a:solidFill>
                  <a:srgbClr val="974707"/>
                </a:solidFill>
                <a:latin typeface="Arial"/>
              </a:rPr>
              <a:t>виктимность</a:t>
            </a:r>
            <a:r>
              <a:rPr b="0" lang="ru-RU" sz="2800" spc="-38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2800" spc="-1" strike="noStrike">
                <a:solidFill>
                  <a:srgbClr val="974707"/>
                </a:solidFill>
                <a:latin typeface="Arial"/>
              </a:rPr>
              <a:t>и</a:t>
            </a:r>
            <a:r>
              <a:rPr b="0" lang="ru-RU" sz="2800" spc="24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2800" spc="-4" strike="noStrike">
                <a:solidFill>
                  <a:srgbClr val="974707"/>
                </a:solidFill>
                <a:latin typeface="Arial"/>
              </a:rPr>
              <a:t>виктимогенность</a:t>
            </a:r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object 2" descr=""/>
          <p:cNvPicPr/>
          <p:nvPr/>
        </p:nvPicPr>
        <p:blipFill>
          <a:blip r:embed="rId1"/>
          <a:stretch/>
        </p:blipFill>
        <p:spPr>
          <a:xfrm>
            <a:off x="1043640" y="483480"/>
            <a:ext cx="7056360" cy="441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TextShape 1"/>
          <p:cNvSpPr txBox="1"/>
          <p:nvPr/>
        </p:nvSpPr>
        <p:spPr>
          <a:xfrm>
            <a:off x="1017000" y="1944000"/>
            <a:ext cx="7191000" cy="1474920"/>
          </a:xfrm>
          <a:prstGeom prst="rect">
            <a:avLst/>
          </a:prstGeom>
          <a:noFill/>
          <a:ln>
            <a:noFill/>
          </a:ln>
        </p:spPr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3200" spc="-52" strike="noStrike">
                <a:solidFill>
                  <a:srgbClr val="974707"/>
                </a:solidFill>
                <a:latin typeface="Arial"/>
              </a:rPr>
              <a:t>НЕГАТИВНОЕ</a:t>
            </a:r>
            <a:r>
              <a:rPr b="0" lang="ru-RU" sz="3200" spc="43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200" spc="-4" strike="noStrike">
                <a:solidFill>
                  <a:srgbClr val="974707"/>
                </a:solidFill>
                <a:latin typeface="Arial"/>
              </a:rPr>
              <a:t>И</a:t>
            </a:r>
            <a:r>
              <a:rPr b="0" lang="ru-RU" sz="3200" spc="9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200" spc="-9" strike="noStrike">
                <a:solidFill>
                  <a:srgbClr val="974707"/>
                </a:solidFill>
                <a:latin typeface="Arial"/>
              </a:rPr>
              <a:t>ПОЗИТИВНОЕ </a:t>
            </a:r>
            <a:r>
              <a:rPr b="0" lang="ru-RU" sz="3200" spc="-4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200" spc="-12" strike="noStrike">
                <a:solidFill>
                  <a:srgbClr val="974707"/>
                </a:solidFill>
                <a:latin typeface="Arial"/>
              </a:rPr>
              <a:t>ВЛИЯНИЕ</a:t>
            </a:r>
            <a:r>
              <a:rPr b="0" lang="ru-RU" sz="3200" spc="-1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200" spc="-9" strike="noStrike">
                <a:solidFill>
                  <a:srgbClr val="974707"/>
                </a:solidFill>
                <a:latin typeface="Arial"/>
              </a:rPr>
              <a:t>СРЕДЫ</a:t>
            </a:r>
            <a:r>
              <a:rPr b="0" lang="ru-RU" sz="3200" spc="-4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200" spc="-9" strike="noStrike">
                <a:solidFill>
                  <a:srgbClr val="974707"/>
                </a:solidFill>
                <a:latin typeface="Arial"/>
              </a:rPr>
              <a:t>НА</a:t>
            </a:r>
            <a:r>
              <a:rPr b="0" lang="ru-RU" sz="3200" spc="29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200" spc="-24" strike="noStrike">
                <a:solidFill>
                  <a:srgbClr val="974707"/>
                </a:solidFill>
                <a:latin typeface="Arial"/>
              </a:rPr>
              <a:t>ВОСПИТАНИЕ </a:t>
            </a:r>
            <a:r>
              <a:rPr b="0" lang="ru-RU" sz="3200" spc="-874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200" spc="-9" strike="noStrike">
                <a:solidFill>
                  <a:srgbClr val="974707"/>
                </a:solidFill>
                <a:latin typeface="Arial"/>
              </a:rPr>
              <a:t>РЕБЕНКА</a:t>
            </a: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object 2" descr=""/>
          <p:cNvPicPr/>
          <p:nvPr/>
        </p:nvPicPr>
        <p:blipFill>
          <a:blip r:embed="rId1"/>
          <a:stretch/>
        </p:blipFill>
        <p:spPr>
          <a:xfrm>
            <a:off x="1368000" y="1008000"/>
            <a:ext cx="6552000" cy="3917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object 2" descr=""/>
          <p:cNvPicPr/>
          <p:nvPr/>
        </p:nvPicPr>
        <p:blipFill>
          <a:blip r:embed="rId1"/>
          <a:stretch/>
        </p:blipFill>
        <p:spPr>
          <a:xfrm>
            <a:off x="1512000" y="1152000"/>
            <a:ext cx="6078960" cy="3804120"/>
          </a:xfrm>
          <a:prstGeom prst="rect">
            <a:avLst/>
          </a:prstGeom>
          <a:ln>
            <a:noFill/>
          </a:ln>
        </p:spPr>
      </p:pic>
      <p:sp>
        <p:nvSpPr>
          <p:cNvPr id="260" name="CustomShape 1"/>
          <p:cNvSpPr/>
          <p:nvPr/>
        </p:nvSpPr>
        <p:spPr>
          <a:xfrm>
            <a:off x="8509320" y="4793760"/>
            <a:ext cx="102600" cy="195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1200" spc="-1" strike="noStrike">
                <a:solidFill>
                  <a:srgbClr val="888888"/>
                </a:solidFill>
                <a:latin typeface="Calibri"/>
              </a:rPr>
              <a:t>6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extShape 1"/>
          <p:cNvSpPr txBox="1"/>
          <p:nvPr/>
        </p:nvSpPr>
        <p:spPr>
          <a:xfrm>
            <a:off x="960480" y="399600"/>
            <a:ext cx="7224120" cy="873720"/>
          </a:xfrm>
          <a:prstGeom prst="rect">
            <a:avLst/>
          </a:prstGeom>
          <a:noFill/>
          <a:ln>
            <a:noFill/>
          </a:ln>
        </p:spPr>
        <p:txBody>
          <a:bodyPr lIns="0" rIns="0" tIns="14040" bIns="0"/>
          <a:p>
            <a:pPr marL="12600">
              <a:lnSpc>
                <a:spcPct val="100000"/>
              </a:lnSpc>
              <a:spcBef>
                <a:spcPts val="111"/>
              </a:spcBef>
            </a:pPr>
            <a:r>
              <a:rPr b="0" lang="ru-RU" sz="4000" spc="-1" strike="noStrike">
                <a:solidFill>
                  <a:srgbClr val="974707"/>
                </a:solidFill>
                <a:latin typeface="Calibri"/>
              </a:rPr>
              <a:t>Понятие</a:t>
            </a:r>
            <a:r>
              <a:rPr b="0" lang="ru-RU" sz="4000" spc="-43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000" spc="-1" strike="noStrike">
                <a:solidFill>
                  <a:srgbClr val="974707"/>
                </a:solidFill>
                <a:latin typeface="Calibri"/>
              </a:rPr>
              <a:t>социальной</a:t>
            </a:r>
            <a:r>
              <a:rPr b="0" lang="ru-RU" sz="4000" spc="-58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000" spc="-1" strike="noStrike">
                <a:solidFill>
                  <a:srgbClr val="974707"/>
                </a:solidFill>
                <a:latin typeface="Calibri"/>
              </a:rPr>
              <a:t>успешности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62" name="CustomShape 2"/>
          <p:cNvSpPr/>
          <p:nvPr/>
        </p:nvSpPr>
        <p:spPr>
          <a:xfrm>
            <a:off x="458280" y="1721880"/>
            <a:ext cx="3917520" cy="2187000"/>
          </a:xfrm>
          <a:prstGeom prst="rect">
            <a:avLst/>
          </a:prstGeom>
          <a:noFill/>
          <a:ln w="25560">
            <a:solidFill>
              <a:srgbClr val="ad4745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0" rIns="0" tIns="122040" bIns="0"/>
          <a:p>
            <a:pPr marL="180360" algn="ctr">
              <a:lnSpc>
                <a:spcPts val="4059"/>
              </a:lnSpc>
              <a:spcBef>
                <a:spcPts val="961"/>
              </a:spcBef>
            </a:pPr>
            <a:r>
              <a:rPr b="0" lang="ru-RU" sz="3700" spc="-4" strike="noStrike">
                <a:latin typeface="Calibri"/>
              </a:rPr>
              <a:t>Внешняя </a:t>
            </a:r>
            <a:r>
              <a:rPr b="0" lang="ru-RU" sz="3700" spc="-9" strike="noStrike">
                <a:latin typeface="Calibri"/>
              </a:rPr>
              <a:t>позиция </a:t>
            </a:r>
            <a:r>
              <a:rPr b="0" lang="ru-RU" sz="3700" spc="-823" strike="noStrike">
                <a:latin typeface="Calibri"/>
              </a:rPr>
              <a:t> </a:t>
            </a:r>
            <a:r>
              <a:rPr b="0" lang="ru-RU" sz="3700" spc="-4" strike="noStrike">
                <a:latin typeface="Calibri"/>
              </a:rPr>
              <a:t>с</a:t>
            </a:r>
            <a:r>
              <a:rPr b="0" lang="ru-RU" sz="3700" spc="-9" strike="noStrike">
                <a:latin typeface="Calibri"/>
              </a:rPr>
              <a:t> </a:t>
            </a:r>
            <a:r>
              <a:rPr b="0" lang="ru-RU" sz="3700" spc="-12" strike="noStrike">
                <a:latin typeface="Calibri"/>
              </a:rPr>
              <a:t>точки</a:t>
            </a:r>
            <a:r>
              <a:rPr b="0" lang="ru-RU" sz="3700" spc="12" strike="noStrike">
                <a:latin typeface="Calibri"/>
              </a:rPr>
              <a:t> </a:t>
            </a:r>
            <a:r>
              <a:rPr b="0" lang="ru-RU" sz="3700" spc="-4" strike="noStrike">
                <a:latin typeface="Calibri"/>
              </a:rPr>
              <a:t>зрения</a:t>
            </a:r>
            <a:endParaRPr b="0" lang="ru-RU" sz="3700" spc="-1" strike="noStrike">
              <a:latin typeface="Arial"/>
            </a:endParaRPr>
          </a:p>
          <a:p>
            <a:pPr marL="689760" algn="ctr">
              <a:lnSpc>
                <a:spcPts val="4059"/>
              </a:lnSpc>
              <a:spcBef>
                <a:spcPts val="20"/>
              </a:spcBef>
            </a:pPr>
            <a:r>
              <a:rPr b="0" lang="ru-RU" sz="3700" spc="-4" strike="noStrike">
                <a:latin typeface="Calibri"/>
              </a:rPr>
              <a:t>со</a:t>
            </a:r>
            <a:r>
              <a:rPr b="0" lang="ru-RU" sz="3700" spc="-18" strike="noStrike">
                <a:latin typeface="Calibri"/>
              </a:rPr>
              <a:t>ц</a:t>
            </a:r>
            <a:r>
              <a:rPr b="0" lang="ru-RU" sz="3700" spc="-4" strike="noStrike">
                <a:latin typeface="Calibri"/>
              </a:rPr>
              <a:t>иа</a:t>
            </a:r>
            <a:r>
              <a:rPr b="0" lang="ru-RU" sz="3700" spc="-1" strike="noStrike">
                <a:latin typeface="Calibri"/>
              </a:rPr>
              <a:t>л</a:t>
            </a:r>
            <a:r>
              <a:rPr b="0" lang="ru-RU" sz="3700" spc="-4" strike="noStrike">
                <a:latin typeface="Calibri"/>
              </a:rPr>
              <a:t>ь</a:t>
            </a:r>
            <a:r>
              <a:rPr b="0" lang="ru-RU" sz="3700" spc="-18" strike="noStrike">
                <a:latin typeface="Calibri"/>
              </a:rPr>
              <a:t>н</a:t>
            </a:r>
            <a:r>
              <a:rPr b="0" lang="ru-RU" sz="3700" spc="-9" strike="noStrike">
                <a:latin typeface="Calibri"/>
              </a:rPr>
              <a:t>о</a:t>
            </a:r>
            <a:r>
              <a:rPr b="0" lang="ru-RU" sz="3700" spc="-63" strike="noStrike">
                <a:latin typeface="Calibri"/>
              </a:rPr>
              <a:t>г</a:t>
            </a:r>
            <a:r>
              <a:rPr b="0" lang="ru-RU" sz="3700" spc="-4" strike="noStrike">
                <a:latin typeface="Calibri"/>
              </a:rPr>
              <a:t>о  признания</a:t>
            </a:r>
            <a:endParaRPr b="0" lang="ru-RU" sz="3700" spc="-1" strike="noStrike">
              <a:latin typeface="Arial"/>
            </a:endParaRPr>
          </a:p>
        </p:txBody>
      </p:sp>
      <p:sp>
        <p:nvSpPr>
          <p:cNvPr id="263" name="CustomShape 3"/>
          <p:cNvSpPr/>
          <p:nvPr/>
        </p:nvSpPr>
        <p:spPr>
          <a:xfrm>
            <a:off x="4767840" y="1721880"/>
            <a:ext cx="3917520" cy="1909080"/>
          </a:xfrm>
          <a:prstGeom prst="rect">
            <a:avLst/>
          </a:prstGeom>
          <a:noFill/>
          <a:ln w="25560">
            <a:solidFill>
              <a:srgbClr val="ad4745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lIns="0" rIns="0" tIns="369720" bIns="0"/>
          <a:p>
            <a:pPr marL="160560" indent="-360" algn="ctr">
              <a:lnSpc>
                <a:spcPct val="91000"/>
              </a:lnSpc>
              <a:spcBef>
                <a:spcPts val="2911"/>
              </a:spcBef>
            </a:pPr>
            <a:r>
              <a:rPr b="0" lang="ru-RU" sz="3700" spc="-4" strike="noStrike">
                <a:latin typeface="Calibri"/>
              </a:rPr>
              <a:t>Эффективное </a:t>
            </a:r>
            <a:r>
              <a:rPr b="0" lang="ru-RU" sz="3700" spc="-1" strike="noStrike">
                <a:latin typeface="Calibri"/>
              </a:rPr>
              <a:t> </a:t>
            </a:r>
            <a:r>
              <a:rPr b="0" lang="ru-RU" sz="3700" spc="-9" strike="noStrike">
                <a:latin typeface="Calibri"/>
              </a:rPr>
              <a:t>взаимодействие</a:t>
            </a:r>
            <a:r>
              <a:rPr b="0" lang="ru-RU" sz="3700" spc="-77" strike="noStrike">
                <a:latin typeface="Calibri"/>
              </a:rPr>
              <a:t> </a:t>
            </a:r>
            <a:r>
              <a:rPr b="0" lang="ru-RU" sz="3700" spc="-4" strike="noStrike">
                <a:latin typeface="Calibri"/>
              </a:rPr>
              <a:t>с </a:t>
            </a:r>
            <a:r>
              <a:rPr b="0" lang="ru-RU" sz="3700" spc="-817" strike="noStrike">
                <a:latin typeface="Calibri"/>
              </a:rPr>
              <a:t> </a:t>
            </a:r>
            <a:r>
              <a:rPr b="0" lang="ru-RU" sz="3700" spc="-9" strike="noStrike">
                <a:latin typeface="Calibri"/>
              </a:rPr>
              <a:t>миром</a:t>
            </a:r>
            <a:endParaRPr b="0" lang="ru-RU" sz="37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TextShape 1"/>
          <p:cNvSpPr txBox="1"/>
          <p:nvPr/>
        </p:nvSpPr>
        <p:spPr>
          <a:xfrm>
            <a:off x="2140560" y="479160"/>
            <a:ext cx="4912560" cy="871920"/>
          </a:xfrm>
          <a:prstGeom prst="rect">
            <a:avLst/>
          </a:prstGeom>
          <a:noFill/>
          <a:ln>
            <a:noFill/>
          </a:ln>
        </p:spPr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3200" spc="-9" strike="noStrike">
                <a:solidFill>
                  <a:srgbClr val="974707"/>
                </a:solidFill>
                <a:latin typeface="Calibri"/>
              </a:rPr>
              <a:t>СОЦИАЛЬНАЯ </a:t>
            </a:r>
            <a:r>
              <a:rPr b="0" lang="ru-RU" sz="3200" spc="-12" strike="noStrike">
                <a:solidFill>
                  <a:srgbClr val="974707"/>
                </a:solidFill>
                <a:latin typeface="Calibri"/>
              </a:rPr>
              <a:t>УСПЕШНОСТЬ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65" name="CustomShape 2"/>
          <p:cNvSpPr/>
          <p:nvPr/>
        </p:nvSpPr>
        <p:spPr>
          <a:xfrm>
            <a:off x="479520" y="1199880"/>
            <a:ext cx="8016480" cy="3480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3000" spc="-24" strike="noStrike">
                <a:latin typeface="Calibri"/>
              </a:rPr>
              <a:t>это </a:t>
            </a:r>
            <a:r>
              <a:rPr b="0" lang="ru-RU" sz="3000" spc="-4" strike="noStrike">
                <a:latin typeface="Calibri"/>
              </a:rPr>
              <a:t>интегративная </a:t>
            </a:r>
            <a:r>
              <a:rPr b="0" lang="ru-RU" sz="3000" spc="-9" strike="noStrike">
                <a:latin typeface="Calibri"/>
              </a:rPr>
              <a:t>характеристика </a:t>
            </a:r>
            <a:r>
              <a:rPr b="0" lang="ru-RU" sz="3000" spc="-4" strike="noStrike">
                <a:latin typeface="Calibri"/>
              </a:rPr>
              <a:t>личности, </a:t>
            </a:r>
            <a:r>
              <a:rPr b="0" lang="ru-RU" sz="3000" spc="-1" strike="noStrike">
                <a:latin typeface="Calibri"/>
              </a:rPr>
              <a:t> </a:t>
            </a:r>
            <a:r>
              <a:rPr b="0" lang="ru-RU" sz="3000" spc="-12" strike="noStrike">
                <a:latin typeface="Calibri"/>
              </a:rPr>
              <a:t>определяющая </a:t>
            </a:r>
            <a:r>
              <a:rPr b="0" lang="ru-RU" sz="3000" spc="-1" strike="noStrike">
                <a:latin typeface="Calibri"/>
              </a:rPr>
              <a:t>наличие </a:t>
            </a:r>
            <a:r>
              <a:rPr b="0" lang="ru-RU" sz="3000" spc="-4" strike="noStrike">
                <a:latin typeface="Calibri"/>
              </a:rPr>
              <a:t>субъективноценностных </a:t>
            </a:r>
            <a:r>
              <a:rPr b="0" lang="ru-RU" sz="3000" spc="-664" strike="noStrike">
                <a:latin typeface="Calibri"/>
              </a:rPr>
              <a:t> </a:t>
            </a:r>
            <a:r>
              <a:rPr b="0" lang="ru-RU" sz="3000" spc="-9" strike="noStrike">
                <a:latin typeface="Calibri"/>
              </a:rPr>
              <a:t>достижений</a:t>
            </a:r>
            <a:r>
              <a:rPr b="0" lang="ru-RU" sz="3000" spc="-49" strike="noStrike">
                <a:latin typeface="Calibri"/>
              </a:rPr>
              <a:t> </a:t>
            </a:r>
            <a:r>
              <a:rPr b="0" lang="ru-RU" sz="3000" spc="-12" strike="noStrike">
                <a:latin typeface="Calibri"/>
              </a:rPr>
              <a:t>человека</a:t>
            </a:r>
            <a:r>
              <a:rPr b="0" lang="ru-RU" sz="3000" spc="-29" strike="noStrike">
                <a:latin typeface="Calibri"/>
              </a:rPr>
              <a:t> </a:t>
            </a:r>
            <a:r>
              <a:rPr b="0" lang="ru-RU" sz="3000" spc="-1" strike="noStrike">
                <a:latin typeface="Calibri"/>
              </a:rPr>
              <a:t>в</a:t>
            </a:r>
            <a:r>
              <a:rPr b="0" lang="ru-RU" sz="3000" spc="-4" strike="noStrike">
                <a:latin typeface="Calibri"/>
              </a:rPr>
              <a:t> </a:t>
            </a:r>
            <a:r>
              <a:rPr b="0" lang="ru-RU" sz="3000" spc="-1" strike="noStrike">
                <a:latin typeface="Calibri"/>
              </a:rPr>
              <a:t>социально</a:t>
            </a:r>
            <a:r>
              <a:rPr b="0" lang="ru-RU" sz="3000" spc="-29" strike="noStrike">
                <a:latin typeface="Calibri"/>
              </a:rPr>
              <a:t> </a:t>
            </a:r>
            <a:r>
              <a:rPr b="0" lang="ru-RU" sz="3000" spc="-1" strike="noStrike">
                <a:latin typeface="Calibri"/>
              </a:rPr>
              <a:t>значимой</a:t>
            </a:r>
            <a:endParaRPr b="0" lang="ru-RU" sz="30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6"/>
              </a:spcBef>
            </a:pPr>
            <a:r>
              <a:rPr b="0" lang="ru-RU" sz="3000" spc="-9" strike="noStrike">
                <a:latin typeface="Calibri"/>
              </a:rPr>
              <a:t>деятельности, взаимодействии, </a:t>
            </a:r>
            <a:r>
              <a:rPr b="0" lang="ru-RU" sz="3000" spc="-4" strike="noStrike">
                <a:latin typeface="Calibri"/>
              </a:rPr>
              <a:t>решении </a:t>
            </a:r>
            <a:r>
              <a:rPr b="0" lang="ru-RU" sz="3000" spc="-664" strike="noStrike">
                <a:latin typeface="Calibri"/>
              </a:rPr>
              <a:t> </a:t>
            </a:r>
            <a:r>
              <a:rPr b="0" lang="ru-RU" sz="3000" spc="-1" strike="noStrike">
                <a:latin typeface="Calibri"/>
              </a:rPr>
              <a:t>жизненно</a:t>
            </a:r>
            <a:r>
              <a:rPr b="0" lang="ru-RU" sz="3000" spc="-32" strike="noStrike">
                <a:latin typeface="Calibri"/>
              </a:rPr>
              <a:t> </a:t>
            </a:r>
            <a:r>
              <a:rPr b="0" lang="ru-RU" sz="3000" spc="-1" strike="noStrike">
                <a:latin typeface="Calibri"/>
              </a:rPr>
              <a:t>важных</a:t>
            </a:r>
            <a:r>
              <a:rPr b="0" lang="ru-RU" sz="3000" spc="-49" strike="noStrike">
                <a:latin typeface="Calibri"/>
              </a:rPr>
              <a:t> </a:t>
            </a:r>
            <a:r>
              <a:rPr b="0" lang="ru-RU" sz="3000" spc="-9" strike="noStrike">
                <a:latin typeface="Calibri"/>
              </a:rPr>
              <a:t>проблем</a:t>
            </a:r>
            <a:r>
              <a:rPr b="0" lang="ru-RU" sz="3000" spc="-29" strike="noStrike">
                <a:latin typeface="Calibri"/>
              </a:rPr>
              <a:t> </a:t>
            </a:r>
            <a:r>
              <a:rPr b="0" lang="ru-RU" sz="3000" spc="-1" strike="noStrike">
                <a:latin typeface="Calibri"/>
              </a:rPr>
              <a:t>в </a:t>
            </a:r>
            <a:r>
              <a:rPr b="0" lang="ru-RU" sz="3000" spc="-9" strike="noStrike">
                <a:latin typeface="Calibri"/>
              </a:rPr>
              <a:t>процессе</a:t>
            </a:r>
            <a:endParaRPr b="0" lang="ru-RU" sz="30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6"/>
              </a:spcBef>
            </a:pPr>
            <a:r>
              <a:rPr b="0" lang="ru-RU" sz="3000" spc="-1" strike="noStrike">
                <a:latin typeface="Calibri"/>
              </a:rPr>
              <a:t>саморазвития</a:t>
            </a:r>
            <a:r>
              <a:rPr b="0" lang="ru-RU" sz="3000" spc="-63" strike="noStrike">
                <a:latin typeface="Calibri"/>
              </a:rPr>
              <a:t> </a:t>
            </a:r>
            <a:r>
              <a:rPr b="0" lang="ru-RU" sz="3000" spc="-1" strike="noStrike">
                <a:latin typeface="Calibri"/>
              </a:rPr>
              <a:t>и</a:t>
            </a:r>
            <a:r>
              <a:rPr b="0" lang="ru-RU" sz="3000" spc="-4" strike="noStrike">
                <a:latin typeface="Calibri"/>
              </a:rPr>
              <a:t> </a:t>
            </a:r>
            <a:r>
              <a:rPr b="0" lang="ru-RU" sz="3000" spc="-1" strike="noStrike">
                <a:latin typeface="Calibri"/>
              </a:rPr>
              <a:t>самореализации</a:t>
            </a:r>
            <a:r>
              <a:rPr b="0" lang="ru-RU" sz="3000" spc="-72" strike="noStrike">
                <a:latin typeface="Calibri"/>
              </a:rPr>
              <a:t> </a:t>
            </a:r>
            <a:r>
              <a:rPr b="0" lang="ru-RU" sz="3000" spc="-1" strike="noStrike">
                <a:latin typeface="Calibri"/>
              </a:rPr>
              <a:t>индивида</a:t>
            </a:r>
            <a:endParaRPr b="0" lang="ru-RU" sz="30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74"/>
              </a:spcBef>
            </a:pPr>
            <a:r>
              <a:rPr b="0" lang="ru-RU" sz="1700" spc="-9" strike="noStrike">
                <a:latin typeface="Calibri"/>
              </a:rPr>
              <a:t>(Ведерникова</a:t>
            </a:r>
            <a:r>
              <a:rPr b="0" lang="ru-RU" sz="1700" spc="-4" strike="noStrike">
                <a:latin typeface="Calibri"/>
              </a:rPr>
              <a:t> Л.В., </a:t>
            </a:r>
            <a:r>
              <a:rPr b="0" lang="ru-RU" sz="1700" spc="-9" strike="noStrike">
                <a:latin typeface="Calibri"/>
              </a:rPr>
              <a:t>Бырдина</a:t>
            </a:r>
            <a:r>
              <a:rPr b="0" lang="ru-RU" sz="1700" spc="24" strike="noStrike">
                <a:latin typeface="Calibri"/>
              </a:rPr>
              <a:t> </a:t>
            </a:r>
            <a:r>
              <a:rPr b="0" lang="ru-RU" sz="1700" spc="-29" strike="noStrike">
                <a:latin typeface="Calibri"/>
              </a:rPr>
              <a:t>О.Г.,</a:t>
            </a:r>
            <a:r>
              <a:rPr b="0" lang="ru-RU" sz="1700" spc="-38" strike="noStrike">
                <a:latin typeface="Calibri"/>
              </a:rPr>
              <a:t> </a:t>
            </a:r>
            <a:r>
              <a:rPr b="0" lang="ru-RU" sz="1700" spc="-4" strike="noStrike">
                <a:latin typeface="Calibri"/>
              </a:rPr>
              <a:t>Поворознюк</a:t>
            </a:r>
            <a:r>
              <a:rPr b="0" lang="ru-RU" sz="1700" spc="49" strike="noStrike">
                <a:latin typeface="Calibri"/>
              </a:rPr>
              <a:t> </a:t>
            </a:r>
            <a:r>
              <a:rPr b="0" lang="ru-RU" sz="1700" spc="-9" strike="noStrike">
                <a:latin typeface="Calibri"/>
              </a:rPr>
              <a:t>О.А.,</a:t>
            </a:r>
            <a:r>
              <a:rPr b="0" lang="ru-RU" sz="1700" spc="-18" strike="noStrike">
                <a:latin typeface="Calibri"/>
              </a:rPr>
              <a:t> </a:t>
            </a:r>
            <a:r>
              <a:rPr b="0" lang="ru-RU" sz="1700" spc="-1" strike="noStrike">
                <a:latin typeface="Calibri"/>
              </a:rPr>
              <a:t>2014)</a:t>
            </a:r>
            <a:endParaRPr b="0" lang="ru-RU" sz="17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TextShape 1"/>
          <p:cNvSpPr txBox="1"/>
          <p:nvPr/>
        </p:nvSpPr>
        <p:spPr>
          <a:xfrm>
            <a:off x="1153800" y="473040"/>
            <a:ext cx="6834960" cy="926640"/>
          </a:xfrm>
          <a:prstGeom prst="rect">
            <a:avLst/>
          </a:prstGeom>
          <a:noFill/>
          <a:ln>
            <a:noFill/>
          </a:ln>
        </p:spPr>
        <p:txBody>
          <a:bodyPr lIns="0" rIns="0" tIns="12600" bIns="0"/>
          <a:p>
            <a:pPr marL="2665080" indent="-2652840">
              <a:lnSpc>
                <a:spcPct val="100000"/>
              </a:lnSpc>
              <a:spcBef>
                <a:spcPts val="99"/>
              </a:spcBef>
            </a:pPr>
            <a:r>
              <a:rPr b="1" lang="ru-RU" sz="3000" spc="-32" strike="noStrike">
                <a:solidFill>
                  <a:srgbClr val="974707"/>
                </a:solidFill>
                <a:latin typeface="Calibri"/>
              </a:rPr>
              <a:t>Трудности, </a:t>
            </a:r>
            <a:r>
              <a:rPr b="1" lang="ru-RU" sz="3000" spc="-4" strike="noStrike">
                <a:solidFill>
                  <a:srgbClr val="974707"/>
                </a:solidFill>
                <a:latin typeface="Calibri"/>
              </a:rPr>
              <a:t>возникающие </a:t>
            </a:r>
            <a:r>
              <a:rPr b="1" lang="ru-RU" sz="3000" spc="-1" strike="noStrike">
                <a:solidFill>
                  <a:srgbClr val="974707"/>
                </a:solidFill>
                <a:latin typeface="Calibri"/>
              </a:rPr>
              <a:t>в </a:t>
            </a:r>
            <a:r>
              <a:rPr b="1" lang="ru-RU" sz="3000" spc="-9" strike="noStrike">
                <a:solidFill>
                  <a:srgbClr val="974707"/>
                </a:solidFill>
                <a:latin typeface="Calibri"/>
              </a:rPr>
              <a:t>естественных </a:t>
            </a:r>
            <a:r>
              <a:rPr b="1" lang="ru-RU" sz="3000" spc="-664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3000" spc="-9" strike="noStrike">
                <a:solidFill>
                  <a:srgbClr val="974707"/>
                </a:solidFill>
                <a:latin typeface="Calibri"/>
              </a:rPr>
              <a:t>условиях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267" name="CustomShape 2"/>
          <p:cNvSpPr/>
          <p:nvPr/>
        </p:nvSpPr>
        <p:spPr>
          <a:xfrm>
            <a:off x="525240" y="1857600"/>
            <a:ext cx="3866760" cy="2319840"/>
          </a:xfrm>
          <a:custGeom>
            <a:avLst/>
            <a:gdLst/>
            <a:ahLst/>
            <a:rect l="l" t="t" r="r" b="b"/>
            <a:pathLst>
              <a:path w="3867150" h="2320290">
                <a:moveTo>
                  <a:pt x="0" y="2320162"/>
                </a:moveTo>
                <a:lnTo>
                  <a:pt x="3866896" y="2320162"/>
                </a:lnTo>
                <a:lnTo>
                  <a:pt x="3866896" y="0"/>
                </a:lnTo>
                <a:lnTo>
                  <a:pt x="0" y="0"/>
                </a:lnTo>
                <a:lnTo>
                  <a:pt x="0" y="2320162"/>
                </a:lnTo>
                <a:close/>
              </a:path>
            </a:pathLst>
          </a:custGeom>
          <a:noFill/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68" name="CustomShape 3"/>
          <p:cNvSpPr/>
          <p:nvPr/>
        </p:nvSpPr>
        <p:spPr>
          <a:xfrm>
            <a:off x="1002600" y="2406960"/>
            <a:ext cx="2957400" cy="1141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51480" bIns="0"/>
          <a:p>
            <a:pPr marL="12240" algn="ctr">
              <a:lnSpc>
                <a:spcPts val="2860"/>
              </a:lnSpc>
              <a:spcBef>
                <a:spcPts val="405"/>
              </a:spcBef>
            </a:pPr>
            <a:r>
              <a:rPr b="0" lang="ru-RU" sz="2600" spc="-12" strike="noStrike">
                <a:latin typeface="Calibri"/>
              </a:rPr>
              <a:t>резкая</a:t>
            </a:r>
            <a:r>
              <a:rPr b="0" lang="ru-RU" sz="2600" spc="-4" strike="noStrike">
                <a:latin typeface="Calibri"/>
              </a:rPr>
              <a:t> смена</a:t>
            </a:r>
            <a:r>
              <a:rPr b="0" lang="ru-RU" sz="2600" spc="-12" strike="noStrike">
                <a:latin typeface="Calibri"/>
              </a:rPr>
              <a:t> </a:t>
            </a:r>
            <a:r>
              <a:rPr b="0" lang="ru-RU" sz="2600" spc="-4" strike="noStrike">
                <a:latin typeface="Calibri"/>
              </a:rPr>
              <a:t>образа </a:t>
            </a:r>
            <a:r>
              <a:rPr b="0" lang="ru-RU" sz="2600" spc="-568" strike="noStrike">
                <a:latin typeface="Calibri"/>
              </a:rPr>
              <a:t> </a:t>
            </a:r>
            <a:r>
              <a:rPr b="0" lang="ru-RU" sz="2600" spc="-9" strike="noStrike">
                <a:latin typeface="Calibri"/>
              </a:rPr>
              <a:t>жизни</a:t>
            </a:r>
            <a:r>
              <a:rPr b="0" lang="ru-RU" sz="2600" spc="-1" strike="noStrike">
                <a:latin typeface="Calibri"/>
              </a:rPr>
              <a:t> </a:t>
            </a:r>
            <a:r>
              <a:rPr b="0" lang="ru-RU" sz="2600" spc="-4" strike="noStrike">
                <a:latin typeface="Calibri"/>
              </a:rPr>
              <a:t>(структурной </a:t>
            </a:r>
            <a:r>
              <a:rPr b="0" lang="ru-RU" sz="2600" spc="-1" strike="noStrike">
                <a:latin typeface="Calibri"/>
              </a:rPr>
              <a:t> </a:t>
            </a:r>
            <a:r>
              <a:rPr b="0" lang="ru-RU" sz="2600" spc="-9" strike="noStrike">
                <a:latin typeface="Calibri"/>
              </a:rPr>
              <a:t>организации)</a:t>
            </a:r>
            <a:endParaRPr b="0" lang="ru-RU" sz="2600" spc="-1" strike="noStrike">
              <a:latin typeface="Arial"/>
            </a:endParaRPr>
          </a:p>
        </p:txBody>
      </p:sp>
      <p:sp>
        <p:nvSpPr>
          <p:cNvPr id="269" name="CustomShape 4"/>
          <p:cNvSpPr/>
          <p:nvPr/>
        </p:nvSpPr>
        <p:spPr>
          <a:xfrm>
            <a:off x="4824000" y="1857600"/>
            <a:ext cx="3866760" cy="2319840"/>
          </a:xfrm>
          <a:custGeom>
            <a:avLst/>
            <a:gdLst/>
            <a:ahLst/>
            <a:rect l="l" t="t" r="r" b="b"/>
            <a:pathLst>
              <a:path w="3867150" h="2320290">
                <a:moveTo>
                  <a:pt x="0" y="2320162"/>
                </a:moveTo>
                <a:lnTo>
                  <a:pt x="3866896" y="2320162"/>
                </a:lnTo>
                <a:lnTo>
                  <a:pt x="3866896" y="0"/>
                </a:lnTo>
                <a:lnTo>
                  <a:pt x="0" y="0"/>
                </a:lnTo>
                <a:lnTo>
                  <a:pt x="0" y="2320162"/>
                </a:lnTo>
                <a:close/>
              </a:path>
            </a:pathLst>
          </a:custGeom>
          <a:noFill/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70" name="CustomShape 5"/>
          <p:cNvSpPr/>
          <p:nvPr/>
        </p:nvSpPr>
        <p:spPr>
          <a:xfrm>
            <a:off x="4897440" y="1898640"/>
            <a:ext cx="3670560" cy="2205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51480" bIns="0"/>
          <a:p>
            <a:pPr marL="789840" algn="ctr">
              <a:lnSpc>
                <a:spcPts val="2860"/>
              </a:lnSpc>
              <a:spcBef>
                <a:spcPts val="405"/>
              </a:spcBef>
            </a:pPr>
            <a:r>
              <a:rPr b="0" lang="ru-RU" sz="2600" spc="-4" strike="noStrike">
                <a:latin typeface="Calibri"/>
              </a:rPr>
              <a:t>с</a:t>
            </a:r>
            <a:r>
              <a:rPr b="0" lang="ru-RU" sz="2600" spc="-24" strike="noStrike">
                <a:latin typeface="Calibri"/>
              </a:rPr>
              <a:t>у</a:t>
            </a:r>
            <a:r>
              <a:rPr b="0" lang="ru-RU" sz="2600" spc="-9" strike="noStrike">
                <a:latin typeface="Calibri"/>
              </a:rPr>
              <a:t>мм</a:t>
            </a:r>
            <a:r>
              <a:rPr b="0" lang="ru-RU" sz="2600" spc="-24" strike="noStrike">
                <a:latin typeface="Calibri"/>
              </a:rPr>
              <a:t>и</a:t>
            </a:r>
            <a:r>
              <a:rPr b="0" lang="ru-RU" sz="2600" spc="-9" strike="noStrike">
                <a:latin typeface="Calibri"/>
              </a:rPr>
              <a:t>ро</a:t>
            </a:r>
            <a:r>
              <a:rPr b="0" lang="ru-RU" sz="2600" spc="-1" strike="noStrike">
                <a:latin typeface="Calibri"/>
              </a:rPr>
              <a:t>в</a:t>
            </a:r>
            <a:r>
              <a:rPr b="0" lang="ru-RU" sz="2600" spc="-4" strike="noStrike">
                <a:latin typeface="Calibri"/>
              </a:rPr>
              <a:t>а</a:t>
            </a:r>
            <a:r>
              <a:rPr b="0" lang="ru-RU" sz="2600" spc="-1" strike="noStrike">
                <a:latin typeface="Calibri"/>
              </a:rPr>
              <a:t>н</a:t>
            </a:r>
            <a:r>
              <a:rPr b="0" lang="ru-RU" sz="2600" spc="-12" strike="noStrike">
                <a:latin typeface="Calibri"/>
              </a:rPr>
              <a:t>и</a:t>
            </a:r>
            <a:r>
              <a:rPr b="0" lang="ru-RU" sz="2600" spc="-4" strike="noStrike">
                <a:latin typeface="Calibri"/>
              </a:rPr>
              <a:t>е  </a:t>
            </a:r>
            <a:r>
              <a:rPr b="0" lang="ru-RU" sz="2600" spc="-18" strike="noStrike">
                <a:latin typeface="Calibri"/>
              </a:rPr>
              <a:t>трудностей</a:t>
            </a:r>
            <a:endParaRPr b="0" lang="ru-RU" sz="2600" spc="-1" strike="noStrike">
              <a:latin typeface="Arial"/>
            </a:endParaRPr>
          </a:p>
          <a:p>
            <a:pPr marL="789840" algn="ctr">
              <a:lnSpc>
                <a:spcPts val="2670"/>
              </a:lnSpc>
            </a:pPr>
            <a:r>
              <a:rPr b="0" lang="ru-RU" sz="2600" spc="-12" strike="noStrike">
                <a:latin typeface="Calibri"/>
              </a:rPr>
              <a:t>(«наложение»</a:t>
            </a:r>
            <a:r>
              <a:rPr b="0" lang="ru-RU" sz="2600" spc="18" strike="noStrike">
                <a:latin typeface="Calibri"/>
              </a:rPr>
              <a:t> </a:t>
            </a:r>
            <a:r>
              <a:rPr b="0" lang="ru-RU" sz="2600" spc="-12" strike="noStrike">
                <a:latin typeface="Calibri"/>
              </a:rPr>
              <a:t>друг</a:t>
            </a:r>
            <a:r>
              <a:rPr b="0" lang="ru-RU" sz="2600" spc="12" strike="noStrike">
                <a:latin typeface="Calibri"/>
              </a:rPr>
              <a:t> </a:t>
            </a:r>
            <a:r>
              <a:rPr b="0" lang="ru-RU" sz="2600" spc="-4" strike="noStrike">
                <a:latin typeface="Calibri"/>
              </a:rPr>
              <a:t>на</a:t>
            </a:r>
            <a:endParaRPr b="0" lang="ru-RU" sz="2600" spc="-1" strike="noStrike">
              <a:latin typeface="Arial"/>
            </a:endParaRPr>
          </a:p>
          <a:p>
            <a:pPr marL="12600" indent="115560">
              <a:lnSpc>
                <a:spcPts val="2860"/>
              </a:lnSpc>
              <a:spcBef>
                <a:spcPts val="181"/>
              </a:spcBef>
            </a:pPr>
            <a:r>
              <a:rPr b="0" lang="ru-RU" sz="2600" spc="-9" strike="noStrike">
                <a:latin typeface="Calibri"/>
              </a:rPr>
              <a:t>друга) </a:t>
            </a:r>
            <a:r>
              <a:rPr b="0" lang="ru-RU" sz="2600" spc="-4" strike="noStrike">
                <a:latin typeface="Calibri"/>
              </a:rPr>
              <a:t>на </a:t>
            </a:r>
            <a:r>
              <a:rPr b="0" lang="ru-RU" sz="2600" spc="-12" strike="noStrike">
                <a:latin typeface="Calibri"/>
              </a:rPr>
              <a:t>определенной </a:t>
            </a:r>
            <a:r>
              <a:rPr b="0" lang="ru-RU" sz="2600" spc="-9" strike="noStrike">
                <a:latin typeface="Calibri"/>
              </a:rPr>
              <a:t> </a:t>
            </a:r>
            <a:r>
              <a:rPr b="0" lang="ru-RU" sz="2600" spc="-4" strike="noStrike">
                <a:latin typeface="Calibri"/>
              </a:rPr>
              <a:t>стадии </a:t>
            </a:r>
            <a:r>
              <a:rPr b="0" lang="ru-RU" sz="2600" spc="-9" strike="noStrike">
                <a:latin typeface="Calibri"/>
              </a:rPr>
              <a:t>жизненного</a:t>
            </a:r>
            <a:r>
              <a:rPr b="0" lang="ru-RU" sz="2600" spc="-24" strike="noStrike">
                <a:latin typeface="Calibri"/>
              </a:rPr>
              <a:t> </a:t>
            </a:r>
            <a:r>
              <a:rPr b="0" lang="ru-RU" sz="2600" spc="-9" strike="noStrike">
                <a:latin typeface="Calibri"/>
              </a:rPr>
              <a:t>цикла</a:t>
            </a:r>
            <a:endParaRPr b="0" lang="ru-RU" sz="2600" spc="-1" strike="noStrike">
              <a:latin typeface="Arial"/>
            </a:endParaRPr>
          </a:p>
        </p:txBody>
      </p:sp>
      <p:sp>
        <p:nvSpPr>
          <p:cNvPr id="271" name="CustomShape 6"/>
          <p:cNvSpPr/>
          <p:nvPr/>
        </p:nvSpPr>
        <p:spPr>
          <a:xfrm>
            <a:off x="8509320" y="4793760"/>
            <a:ext cx="102600" cy="195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1200" spc="-1" strike="noStrike">
                <a:solidFill>
                  <a:srgbClr val="888888"/>
                </a:solidFill>
                <a:latin typeface="Calibri"/>
              </a:rPr>
              <a:t>9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TextShape 1"/>
          <p:cNvSpPr txBox="1"/>
          <p:nvPr/>
        </p:nvSpPr>
        <p:spPr>
          <a:xfrm>
            <a:off x="814680" y="378360"/>
            <a:ext cx="7565760" cy="871920"/>
          </a:xfrm>
          <a:prstGeom prst="rect">
            <a:avLst/>
          </a:prstGeom>
          <a:noFill/>
          <a:ln>
            <a:noFill/>
          </a:ln>
        </p:spPr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4400" spc="-4" strike="noStrike">
                <a:solidFill>
                  <a:srgbClr val="974707"/>
                </a:solidFill>
                <a:latin typeface="Calibri"/>
              </a:rPr>
              <a:t>Внешние</a:t>
            </a:r>
            <a:r>
              <a:rPr b="0" lang="ru-RU" sz="4400" spc="-24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400" spc="-9" strike="noStrike">
                <a:solidFill>
                  <a:srgbClr val="974707"/>
                </a:solidFill>
                <a:latin typeface="Calibri"/>
              </a:rPr>
              <a:t>атрибуты</a:t>
            </a:r>
            <a:r>
              <a:rPr b="0" lang="ru-RU" sz="4400" spc="-4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400" spc="-18" strike="noStrike">
                <a:solidFill>
                  <a:srgbClr val="974707"/>
                </a:solidFill>
                <a:latin typeface="Calibri"/>
              </a:rPr>
              <a:t>достижений</a:t>
            </a:r>
            <a:endParaRPr b="0" lang="ru-RU" sz="4400" spc="-1" strike="noStrike">
              <a:latin typeface="Arial"/>
            </a:endParaRPr>
          </a:p>
        </p:txBody>
      </p:sp>
      <p:grpSp>
        <p:nvGrpSpPr>
          <p:cNvPr id="273" name="Group 2"/>
          <p:cNvGrpSpPr/>
          <p:nvPr/>
        </p:nvGrpSpPr>
        <p:grpSpPr>
          <a:xfrm>
            <a:off x="510480" y="1284120"/>
            <a:ext cx="5167080" cy="3363840"/>
            <a:chOff x="510480" y="1284120"/>
            <a:chExt cx="5167080" cy="3363840"/>
          </a:xfrm>
        </p:grpSpPr>
        <p:sp>
          <p:nvSpPr>
            <p:cNvPr id="274" name="CustomShape 3"/>
            <p:cNvSpPr/>
            <p:nvPr/>
          </p:nvSpPr>
          <p:spPr>
            <a:xfrm>
              <a:off x="510480" y="1284120"/>
              <a:ext cx="712080" cy="3363840"/>
            </a:xfrm>
            <a:custGeom>
              <a:avLst/>
              <a:gdLst/>
              <a:ahLst/>
              <a:rect l="l" t="t" r="r" b="b"/>
              <a:pathLst>
                <a:path w="712469" h="3364229">
                  <a:moveTo>
                    <a:pt x="15278" y="0"/>
                  </a:moveTo>
                  <a:lnTo>
                    <a:pt x="49259" y="34669"/>
                  </a:lnTo>
                  <a:lnTo>
                    <a:pt x="82392" y="69853"/>
                  </a:lnTo>
                  <a:lnTo>
                    <a:pt x="114675" y="105539"/>
                  </a:lnTo>
                  <a:lnTo>
                    <a:pt x="146108" y="141714"/>
                  </a:lnTo>
                  <a:lnTo>
                    <a:pt x="176692" y="178364"/>
                  </a:lnTo>
                  <a:lnTo>
                    <a:pt x="206426" y="215477"/>
                  </a:lnTo>
                  <a:lnTo>
                    <a:pt x="235310" y="253040"/>
                  </a:lnTo>
                  <a:lnTo>
                    <a:pt x="263345" y="291040"/>
                  </a:lnTo>
                  <a:lnTo>
                    <a:pt x="290531" y="329462"/>
                  </a:lnTo>
                  <a:lnTo>
                    <a:pt x="316867" y="368296"/>
                  </a:lnTo>
                  <a:lnTo>
                    <a:pt x="342353" y="407527"/>
                  </a:lnTo>
                  <a:lnTo>
                    <a:pt x="366990" y="447143"/>
                  </a:lnTo>
                  <a:lnTo>
                    <a:pt x="390777" y="487130"/>
                  </a:lnTo>
                  <a:lnTo>
                    <a:pt x="413715" y="527475"/>
                  </a:lnTo>
                  <a:lnTo>
                    <a:pt x="435803" y="568166"/>
                  </a:lnTo>
                  <a:lnTo>
                    <a:pt x="457042" y="609189"/>
                  </a:lnTo>
                  <a:lnTo>
                    <a:pt x="477431" y="650531"/>
                  </a:lnTo>
                  <a:lnTo>
                    <a:pt x="496971" y="692180"/>
                  </a:lnTo>
                  <a:lnTo>
                    <a:pt x="515661" y="734122"/>
                  </a:lnTo>
                  <a:lnTo>
                    <a:pt x="533501" y="776344"/>
                  </a:lnTo>
                  <a:lnTo>
                    <a:pt x="550492" y="818834"/>
                  </a:lnTo>
                  <a:lnTo>
                    <a:pt x="566634" y="861577"/>
                  </a:lnTo>
                  <a:lnTo>
                    <a:pt x="581925" y="904562"/>
                  </a:lnTo>
                  <a:lnTo>
                    <a:pt x="596368" y="947774"/>
                  </a:lnTo>
                  <a:lnTo>
                    <a:pt x="609960" y="991202"/>
                  </a:lnTo>
                  <a:lnTo>
                    <a:pt x="622704" y="1034832"/>
                  </a:lnTo>
                  <a:lnTo>
                    <a:pt x="634597" y="1078650"/>
                  </a:lnTo>
                  <a:lnTo>
                    <a:pt x="645641" y="1122645"/>
                  </a:lnTo>
                  <a:lnTo>
                    <a:pt x="655836" y="1166803"/>
                  </a:lnTo>
                  <a:lnTo>
                    <a:pt x="665181" y="1211110"/>
                  </a:lnTo>
                  <a:lnTo>
                    <a:pt x="673676" y="1255554"/>
                  </a:lnTo>
                  <a:lnTo>
                    <a:pt x="681322" y="1300122"/>
                  </a:lnTo>
                  <a:lnTo>
                    <a:pt x="688119" y="1344801"/>
                  </a:lnTo>
                  <a:lnTo>
                    <a:pt x="694066" y="1389577"/>
                  </a:lnTo>
                  <a:lnTo>
                    <a:pt x="699163" y="1434439"/>
                  </a:lnTo>
                  <a:lnTo>
                    <a:pt x="703411" y="1479371"/>
                  </a:lnTo>
                  <a:lnTo>
                    <a:pt x="706809" y="1524363"/>
                  </a:lnTo>
                  <a:lnTo>
                    <a:pt x="709357" y="1569400"/>
                  </a:lnTo>
                  <a:lnTo>
                    <a:pt x="711057" y="1614470"/>
                  </a:lnTo>
                  <a:lnTo>
                    <a:pt x="711906" y="1659559"/>
                  </a:lnTo>
                  <a:lnTo>
                    <a:pt x="711906" y="1704654"/>
                  </a:lnTo>
                  <a:lnTo>
                    <a:pt x="711057" y="1749743"/>
                  </a:lnTo>
                  <a:lnTo>
                    <a:pt x="709357" y="1794813"/>
                  </a:lnTo>
                  <a:lnTo>
                    <a:pt x="706809" y="1839850"/>
                  </a:lnTo>
                  <a:lnTo>
                    <a:pt x="703411" y="1884841"/>
                  </a:lnTo>
                  <a:lnTo>
                    <a:pt x="699163" y="1929774"/>
                  </a:lnTo>
                  <a:lnTo>
                    <a:pt x="694066" y="1974634"/>
                  </a:lnTo>
                  <a:lnTo>
                    <a:pt x="688119" y="2019411"/>
                  </a:lnTo>
                  <a:lnTo>
                    <a:pt x="681322" y="2064089"/>
                  </a:lnTo>
                  <a:lnTo>
                    <a:pt x="673676" y="2108656"/>
                  </a:lnTo>
                  <a:lnTo>
                    <a:pt x="665181" y="2153100"/>
                  </a:lnTo>
                  <a:lnTo>
                    <a:pt x="655836" y="2197407"/>
                  </a:lnTo>
                  <a:lnTo>
                    <a:pt x="645641" y="2241563"/>
                  </a:lnTo>
                  <a:lnTo>
                    <a:pt x="634597" y="2285557"/>
                  </a:lnTo>
                  <a:lnTo>
                    <a:pt x="622704" y="2329375"/>
                  </a:lnTo>
                  <a:lnTo>
                    <a:pt x="609960" y="2373004"/>
                  </a:lnTo>
                  <a:lnTo>
                    <a:pt x="596368" y="2416431"/>
                  </a:lnTo>
                  <a:lnTo>
                    <a:pt x="581925" y="2459642"/>
                  </a:lnTo>
                  <a:lnTo>
                    <a:pt x="566634" y="2502626"/>
                  </a:lnTo>
                  <a:lnTo>
                    <a:pt x="550492" y="2545368"/>
                  </a:lnTo>
                  <a:lnTo>
                    <a:pt x="533501" y="2587857"/>
                  </a:lnTo>
                  <a:lnTo>
                    <a:pt x="515661" y="2630078"/>
                  </a:lnTo>
                  <a:lnTo>
                    <a:pt x="496971" y="2672018"/>
                  </a:lnTo>
                  <a:lnTo>
                    <a:pt x="477431" y="2713666"/>
                  </a:lnTo>
                  <a:lnTo>
                    <a:pt x="457042" y="2755007"/>
                  </a:lnTo>
                  <a:lnTo>
                    <a:pt x="435803" y="2796028"/>
                  </a:lnTo>
                  <a:lnTo>
                    <a:pt x="413715" y="2836718"/>
                  </a:lnTo>
                  <a:lnTo>
                    <a:pt x="390777" y="2877062"/>
                  </a:lnTo>
                  <a:lnTo>
                    <a:pt x="366990" y="2917047"/>
                  </a:lnTo>
                  <a:lnTo>
                    <a:pt x="342353" y="2956661"/>
                  </a:lnTo>
                  <a:lnTo>
                    <a:pt x="316867" y="2995890"/>
                  </a:lnTo>
                  <a:lnTo>
                    <a:pt x="290531" y="3034722"/>
                  </a:lnTo>
                  <a:lnTo>
                    <a:pt x="263345" y="3073143"/>
                  </a:lnTo>
                  <a:lnTo>
                    <a:pt x="235310" y="3111140"/>
                  </a:lnTo>
                  <a:lnTo>
                    <a:pt x="206426" y="3148701"/>
                  </a:lnTo>
                  <a:lnTo>
                    <a:pt x="176692" y="3185812"/>
                  </a:lnTo>
                  <a:lnTo>
                    <a:pt x="146108" y="3222461"/>
                  </a:lnTo>
                  <a:lnTo>
                    <a:pt x="114675" y="3258633"/>
                  </a:lnTo>
                  <a:lnTo>
                    <a:pt x="82392" y="3294317"/>
                  </a:lnTo>
                  <a:lnTo>
                    <a:pt x="49259" y="3329499"/>
                  </a:lnTo>
                  <a:lnTo>
                    <a:pt x="15278" y="3364166"/>
                  </a:lnTo>
                  <a:lnTo>
                    <a:pt x="0" y="3348888"/>
                  </a:lnTo>
                  <a:lnTo>
                    <a:pt x="33672" y="3314535"/>
                  </a:lnTo>
                  <a:lnTo>
                    <a:pt x="66502" y="3279672"/>
                  </a:lnTo>
                  <a:lnTo>
                    <a:pt x="98490" y="3244312"/>
                  </a:lnTo>
                  <a:lnTo>
                    <a:pt x="129637" y="3208468"/>
                  </a:lnTo>
                  <a:lnTo>
                    <a:pt x="159942" y="3172152"/>
                  </a:lnTo>
                  <a:lnTo>
                    <a:pt x="189405" y="3135377"/>
                  </a:lnTo>
                  <a:lnTo>
                    <a:pt x="218026" y="3098157"/>
                  </a:lnTo>
                  <a:lnTo>
                    <a:pt x="245805" y="3060505"/>
                  </a:lnTo>
                  <a:lnTo>
                    <a:pt x="272743" y="3022432"/>
                  </a:lnTo>
                  <a:lnTo>
                    <a:pt x="298839" y="2983953"/>
                  </a:lnTo>
                  <a:lnTo>
                    <a:pt x="324093" y="2945080"/>
                  </a:lnTo>
                  <a:lnTo>
                    <a:pt x="348505" y="2905826"/>
                  </a:lnTo>
                  <a:lnTo>
                    <a:pt x="372075" y="2866203"/>
                  </a:lnTo>
                  <a:lnTo>
                    <a:pt x="394804" y="2826226"/>
                  </a:lnTo>
                  <a:lnTo>
                    <a:pt x="416691" y="2785906"/>
                  </a:lnTo>
                  <a:lnTo>
                    <a:pt x="437736" y="2745257"/>
                  </a:lnTo>
                  <a:lnTo>
                    <a:pt x="457939" y="2704292"/>
                  </a:lnTo>
                  <a:lnTo>
                    <a:pt x="477300" y="2663023"/>
                  </a:lnTo>
                  <a:lnTo>
                    <a:pt x="495820" y="2621463"/>
                  </a:lnTo>
                  <a:lnTo>
                    <a:pt x="513498" y="2579626"/>
                  </a:lnTo>
                  <a:lnTo>
                    <a:pt x="530334" y="2537524"/>
                  </a:lnTo>
                  <a:lnTo>
                    <a:pt x="546328" y="2495170"/>
                  </a:lnTo>
                  <a:lnTo>
                    <a:pt x="561480" y="2452578"/>
                  </a:lnTo>
                  <a:lnTo>
                    <a:pt x="575791" y="2409759"/>
                  </a:lnTo>
                  <a:lnTo>
                    <a:pt x="589260" y="2366727"/>
                  </a:lnTo>
                  <a:lnTo>
                    <a:pt x="601887" y="2323495"/>
                  </a:lnTo>
                  <a:lnTo>
                    <a:pt x="613672" y="2280076"/>
                  </a:lnTo>
                  <a:lnTo>
                    <a:pt x="624615" y="2236482"/>
                  </a:lnTo>
                  <a:lnTo>
                    <a:pt x="634717" y="2192727"/>
                  </a:lnTo>
                  <a:lnTo>
                    <a:pt x="643977" y="2148823"/>
                  </a:lnTo>
                  <a:lnTo>
                    <a:pt x="652395" y="2104784"/>
                  </a:lnTo>
                  <a:lnTo>
                    <a:pt x="659971" y="2060622"/>
                  </a:lnTo>
                  <a:lnTo>
                    <a:pt x="666705" y="2016351"/>
                  </a:lnTo>
                  <a:lnTo>
                    <a:pt x="672598" y="1971982"/>
                  </a:lnTo>
                  <a:lnTo>
                    <a:pt x="677649" y="1927530"/>
                  </a:lnTo>
                  <a:lnTo>
                    <a:pt x="681858" y="1883006"/>
                  </a:lnTo>
                  <a:lnTo>
                    <a:pt x="685225" y="1838424"/>
                  </a:lnTo>
                  <a:lnTo>
                    <a:pt x="687750" y="1793798"/>
                  </a:lnTo>
                  <a:lnTo>
                    <a:pt x="689434" y="1749139"/>
                  </a:lnTo>
                  <a:lnTo>
                    <a:pt x="690276" y="1704460"/>
                  </a:lnTo>
                  <a:lnTo>
                    <a:pt x="690276" y="1659775"/>
                  </a:lnTo>
                  <a:lnTo>
                    <a:pt x="689434" y="1615097"/>
                  </a:lnTo>
                  <a:lnTo>
                    <a:pt x="687750" y="1570438"/>
                  </a:lnTo>
                  <a:lnTo>
                    <a:pt x="685225" y="1525811"/>
                  </a:lnTo>
                  <a:lnTo>
                    <a:pt x="681858" y="1481230"/>
                  </a:lnTo>
                  <a:lnTo>
                    <a:pt x="677649" y="1436706"/>
                  </a:lnTo>
                  <a:lnTo>
                    <a:pt x="672598" y="1392254"/>
                  </a:lnTo>
                  <a:lnTo>
                    <a:pt x="666705" y="1347885"/>
                  </a:lnTo>
                  <a:lnTo>
                    <a:pt x="659971" y="1303614"/>
                  </a:lnTo>
                  <a:lnTo>
                    <a:pt x="652395" y="1259452"/>
                  </a:lnTo>
                  <a:lnTo>
                    <a:pt x="643977" y="1215413"/>
                  </a:lnTo>
                  <a:lnTo>
                    <a:pt x="634717" y="1171510"/>
                  </a:lnTo>
                  <a:lnTo>
                    <a:pt x="624615" y="1127755"/>
                  </a:lnTo>
                  <a:lnTo>
                    <a:pt x="613672" y="1084162"/>
                  </a:lnTo>
                  <a:lnTo>
                    <a:pt x="601887" y="1040743"/>
                  </a:lnTo>
                  <a:lnTo>
                    <a:pt x="589260" y="997511"/>
                  </a:lnTo>
                  <a:lnTo>
                    <a:pt x="575791" y="954480"/>
                  </a:lnTo>
                  <a:lnTo>
                    <a:pt x="561480" y="911661"/>
                  </a:lnTo>
                  <a:lnTo>
                    <a:pt x="546328" y="869069"/>
                  </a:lnTo>
                  <a:lnTo>
                    <a:pt x="530334" y="826716"/>
                  </a:lnTo>
                  <a:lnTo>
                    <a:pt x="513498" y="784614"/>
                  </a:lnTo>
                  <a:lnTo>
                    <a:pt x="495820" y="742777"/>
                  </a:lnTo>
                  <a:lnTo>
                    <a:pt x="477300" y="701218"/>
                  </a:lnTo>
                  <a:lnTo>
                    <a:pt x="457939" y="659950"/>
                  </a:lnTo>
                  <a:lnTo>
                    <a:pt x="437736" y="618985"/>
                  </a:lnTo>
                  <a:lnTo>
                    <a:pt x="416691" y="578337"/>
                  </a:lnTo>
                  <a:lnTo>
                    <a:pt x="394804" y="538018"/>
                  </a:lnTo>
                  <a:lnTo>
                    <a:pt x="372075" y="498041"/>
                  </a:lnTo>
                  <a:lnTo>
                    <a:pt x="348505" y="458419"/>
                  </a:lnTo>
                  <a:lnTo>
                    <a:pt x="324093" y="419166"/>
                  </a:lnTo>
                  <a:lnTo>
                    <a:pt x="298839" y="380293"/>
                  </a:lnTo>
                  <a:lnTo>
                    <a:pt x="272743" y="341815"/>
                  </a:lnTo>
                  <a:lnTo>
                    <a:pt x="245805" y="303743"/>
                  </a:lnTo>
                  <a:lnTo>
                    <a:pt x="218026" y="266091"/>
                  </a:lnTo>
                  <a:lnTo>
                    <a:pt x="189405" y="228872"/>
                  </a:lnTo>
                  <a:lnTo>
                    <a:pt x="159942" y="192098"/>
                  </a:lnTo>
                  <a:lnTo>
                    <a:pt x="129637" y="155783"/>
                  </a:lnTo>
                  <a:lnTo>
                    <a:pt x="98490" y="119940"/>
                  </a:lnTo>
                  <a:lnTo>
                    <a:pt x="66502" y="84580"/>
                  </a:lnTo>
                  <a:lnTo>
                    <a:pt x="33672" y="49718"/>
                  </a:lnTo>
                  <a:lnTo>
                    <a:pt x="0" y="15366"/>
                  </a:lnTo>
                  <a:lnTo>
                    <a:pt x="15278" y="0"/>
                  </a:lnTo>
                  <a:close/>
                </a:path>
              </a:pathLst>
            </a:custGeom>
            <a:noFill/>
            <a:ln w="25560">
              <a:solidFill>
                <a:srgbClr val="993d3b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5" name="CustomShape 4"/>
            <p:cNvSpPr/>
            <p:nvPr/>
          </p:nvSpPr>
          <p:spPr>
            <a:xfrm>
              <a:off x="858240" y="1471680"/>
              <a:ext cx="4819320" cy="543240"/>
            </a:xfrm>
            <a:custGeom>
              <a:avLst/>
              <a:gdLst/>
              <a:ahLst/>
              <a:rect l="l" t="t" r="r" b="b"/>
              <a:pathLst>
                <a:path w="4819650" h="543560">
                  <a:moveTo>
                    <a:pt x="0" y="543344"/>
                  </a:moveTo>
                  <a:lnTo>
                    <a:pt x="4819142" y="543344"/>
                  </a:lnTo>
                  <a:lnTo>
                    <a:pt x="4819142" y="0"/>
                  </a:lnTo>
                  <a:lnTo>
                    <a:pt x="0" y="0"/>
                  </a:lnTo>
                  <a:lnTo>
                    <a:pt x="0" y="543344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6" name="CustomShape 5"/>
            <p:cNvSpPr/>
            <p:nvPr/>
          </p:nvSpPr>
          <p:spPr>
            <a:xfrm>
              <a:off x="518760" y="1403640"/>
              <a:ext cx="678960" cy="678960"/>
            </a:xfrm>
            <a:custGeom>
              <a:avLst/>
              <a:gdLst/>
              <a:ahLst/>
              <a:rect l="l" t="t" r="r" b="b"/>
              <a:pathLst>
                <a:path w="679450" h="679450">
                  <a:moveTo>
                    <a:pt x="339585" y="0"/>
                  </a:moveTo>
                  <a:lnTo>
                    <a:pt x="293507" y="3099"/>
                  </a:lnTo>
                  <a:lnTo>
                    <a:pt x="249312" y="12129"/>
                  </a:lnTo>
                  <a:lnTo>
                    <a:pt x="207406" y="26683"/>
                  </a:lnTo>
                  <a:lnTo>
                    <a:pt x="168193" y="46359"/>
                  </a:lnTo>
                  <a:lnTo>
                    <a:pt x="132077" y="70752"/>
                  </a:lnTo>
                  <a:lnTo>
                    <a:pt x="99464" y="99456"/>
                  </a:lnTo>
                  <a:lnTo>
                    <a:pt x="70758" y="132069"/>
                  </a:lnTo>
                  <a:lnTo>
                    <a:pt x="46364" y="168185"/>
                  </a:lnTo>
                  <a:lnTo>
                    <a:pt x="26687" y="207400"/>
                  </a:lnTo>
                  <a:lnTo>
                    <a:pt x="12130" y="249310"/>
                  </a:lnTo>
                  <a:lnTo>
                    <a:pt x="3100" y="293511"/>
                  </a:lnTo>
                  <a:lnTo>
                    <a:pt x="0" y="339597"/>
                  </a:lnTo>
                  <a:lnTo>
                    <a:pt x="3100" y="385684"/>
                  </a:lnTo>
                  <a:lnTo>
                    <a:pt x="12130" y="429885"/>
                  </a:lnTo>
                  <a:lnTo>
                    <a:pt x="26687" y="471795"/>
                  </a:lnTo>
                  <a:lnTo>
                    <a:pt x="46364" y="511010"/>
                  </a:lnTo>
                  <a:lnTo>
                    <a:pt x="70758" y="547126"/>
                  </a:lnTo>
                  <a:lnTo>
                    <a:pt x="99464" y="579739"/>
                  </a:lnTo>
                  <a:lnTo>
                    <a:pt x="132077" y="608443"/>
                  </a:lnTo>
                  <a:lnTo>
                    <a:pt x="168193" y="632836"/>
                  </a:lnTo>
                  <a:lnTo>
                    <a:pt x="207406" y="652512"/>
                  </a:lnTo>
                  <a:lnTo>
                    <a:pt x="249312" y="667066"/>
                  </a:lnTo>
                  <a:lnTo>
                    <a:pt x="293507" y="676096"/>
                  </a:lnTo>
                  <a:lnTo>
                    <a:pt x="339585" y="679195"/>
                  </a:lnTo>
                  <a:lnTo>
                    <a:pt x="385666" y="676096"/>
                  </a:lnTo>
                  <a:lnTo>
                    <a:pt x="429862" y="667066"/>
                  </a:lnTo>
                  <a:lnTo>
                    <a:pt x="471769" y="652512"/>
                  </a:lnTo>
                  <a:lnTo>
                    <a:pt x="510983" y="632836"/>
                  </a:lnTo>
                  <a:lnTo>
                    <a:pt x="547098" y="608443"/>
                  </a:lnTo>
                  <a:lnTo>
                    <a:pt x="579710" y="579739"/>
                  </a:lnTo>
                  <a:lnTo>
                    <a:pt x="608415" y="547126"/>
                  </a:lnTo>
                  <a:lnTo>
                    <a:pt x="632808" y="511010"/>
                  </a:lnTo>
                  <a:lnTo>
                    <a:pt x="652485" y="471795"/>
                  </a:lnTo>
                  <a:lnTo>
                    <a:pt x="667040" y="429885"/>
                  </a:lnTo>
                  <a:lnTo>
                    <a:pt x="676070" y="385684"/>
                  </a:lnTo>
                  <a:lnTo>
                    <a:pt x="679170" y="339597"/>
                  </a:lnTo>
                  <a:lnTo>
                    <a:pt x="676070" y="293511"/>
                  </a:lnTo>
                  <a:lnTo>
                    <a:pt x="667040" y="249310"/>
                  </a:lnTo>
                  <a:lnTo>
                    <a:pt x="652485" y="207400"/>
                  </a:lnTo>
                  <a:lnTo>
                    <a:pt x="632808" y="168185"/>
                  </a:lnTo>
                  <a:lnTo>
                    <a:pt x="608415" y="132069"/>
                  </a:lnTo>
                  <a:lnTo>
                    <a:pt x="579710" y="99456"/>
                  </a:lnTo>
                  <a:lnTo>
                    <a:pt x="547098" y="70752"/>
                  </a:lnTo>
                  <a:lnTo>
                    <a:pt x="510983" y="46359"/>
                  </a:lnTo>
                  <a:lnTo>
                    <a:pt x="471769" y="26683"/>
                  </a:lnTo>
                  <a:lnTo>
                    <a:pt x="429862" y="12129"/>
                  </a:lnTo>
                  <a:lnTo>
                    <a:pt x="385666" y="3099"/>
                  </a:lnTo>
                  <a:lnTo>
                    <a:pt x="3395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7" name="CustomShape 6"/>
            <p:cNvSpPr/>
            <p:nvPr/>
          </p:nvSpPr>
          <p:spPr>
            <a:xfrm>
              <a:off x="518760" y="1403640"/>
              <a:ext cx="678960" cy="678960"/>
            </a:xfrm>
            <a:custGeom>
              <a:avLst/>
              <a:gdLst/>
              <a:ahLst/>
              <a:rect l="l" t="t" r="r" b="b"/>
              <a:pathLst>
                <a:path w="679450" h="679450">
                  <a:moveTo>
                    <a:pt x="0" y="339597"/>
                  </a:moveTo>
                  <a:lnTo>
                    <a:pt x="3100" y="293511"/>
                  </a:lnTo>
                  <a:lnTo>
                    <a:pt x="12130" y="249310"/>
                  </a:lnTo>
                  <a:lnTo>
                    <a:pt x="26687" y="207400"/>
                  </a:lnTo>
                  <a:lnTo>
                    <a:pt x="46364" y="168185"/>
                  </a:lnTo>
                  <a:lnTo>
                    <a:pt x="70758" y="132069"/>
                  </a:lnTo>
                  <a:lnTo>
                    <a:pt x="99464" y="99456"/>
                  </a:lnTo>
                  <a:lnTo>
                    <a:pt x="132077" y="70752"/>
                  </a:lnTo>
                  <a:lnTo>
                    <a:pt x="168193" y="46359"/>
                  </a:lnTo>
                  <a:lnTo>
                    <a:pt x="207406" y="26683"/>
                  </a:lnTo>
                  <a:lnTo>
                    <a:pt x="249312" y="12129"/>
                  </a:lnTo>
                  <a:lnTo>
                    <a:pt x="293507" y="3099"/>
                  </a:lnTo>
                  <a:lnTo>
                    <a:pt x="339585" y="0"/>
                  </a:lnTo>
                  <a:lnTo>
                    <a:pt x="385666" y="3099"/>
                  </a:lnTo>
                  <a:lnTo>
                    <a:pt x="429862" y="12129"/>
                  </a:lnTo>
                  <a:lnTo>
                    <a:pt x="471769" y="26683"/>
                  </a:lnTo>
                  <a:lnTo>
                    <a:pt x="510983" y="46359"/>
                  </a:lnTo>
                  <a:lnTo>
                    <a:pt x="547098" y="70752"/>
                  </a:lnTo>
                  <a:lnTo>
                    <a:pt x="579710" y="99456"/>
                  </a:lnTo>
                  <a:lnTo>
                    <a:pt x="608415" y="132069"/>
                  </a:lnTo>
                  <a:lnTo>
                    <a:pt x="632808" y="168185"/>
                  </a:lnTo>
                  <a:lnTo>
                    <a:pt x="652485" y="207400"/>
                  </a:lnTo>
                  <a:lnTo>
                    <a:pt x="667040" y="249310"/>
                  </a:lnTo>
                  <a:lnTo>
                    <a:pt x="676070" y="293511"/>
                  </a:lnTo>
                  <a:lnTo>
                    <a:pt x="679170" y="339597"/>
                  </a:lnTo>
                  <a:lnTo>
                    <a:pt x="676070" y="385684"/>
                  </a:lnTo>
                  <a:lnTo>
                    <a:pt x="667040" y="429885"/>
                  </a:lnTo>
                  <a:lnTo>
                    <a:pt x="652485" y="471795"/>
                  </a:lnTo>
                  <a:lnTo>
                    <a:pt x="632808" y="511010"/>
                  </a:lnTo>
                  <a:lnTo>
                    <a:pt x="608415" y="547126"/>
                  </a:lnTo>
                  <a:lnTo>
                    <a:pt x="579710" y="579739"/>
                  </a:lnTo>
                  <a:lnTo>
                    <a:pt x="547098" y="608443"/>
                  </a:lnTo>
                  <a:lnTo>
                    <a:pt x="510983" y="632836"/>
                  </a:lnTo>
                  <a:lnTo>
                    <a:pt x="471769" y="652512"/>
                  </a:lnTo>
                  <a:lnTo>
                    <a:pt x="429862" y="667066"/>
                  </a:lnTo>
                  <a:lnTo>
                    <a:pt x="385666" y="676096"/>
                  </a:lnTo>
                  <a:lnTo>
                    <a:pt x="339585" y="679195"/>
                  </a:lnTo>
                  <a:lnTo>
                    <a:pt x="293507" y="676096"/>
                  </a:lnTo>
                  <a:lnTo>
                    <a:pt x="249312" y="667066"/>
                  </a:lnTo>
                  <a:lnTo>
                    <a:pt x="207406" y="652512"/>
                  </a:lnTo>
                  <a:lnTo>
                    <a:pt x="168193" y="632836"/>
                  </a:lnTo>
                  <a:lnTo>
                    <a:pt x="132077" y="608443"/>
                  </a:lnTo>
                  <a:lnTo>
                    <a:pt x="99464" y="579739"/>
                  </a:lnTo>
                  <a:lnTo>
                    <a:pt x="70758" y="547126"/>
                  </a:lnTo>
                  <a:lnTo>
                    <a:pt x="46364" y="511010"/>
                  </a:lnTo>
                  <a:lnTo>
                    <a:pt x="26687" y="471795"/>
                  </a:lnTo>
                  <a:lnTo>
                    <a:pt x="12130" y="429885"/>
                  </a:lnTo>
                  <a:lnTo>
                    <a:pt x="3100" y="385684"/>
                  </a:lnTo>
                  <a:lnTo>
                    <a:pt x="0" y="339597"/>
                  </a:lnTo>
                  <a:close/>
                </a:path>
              </a:pathLst>
            </a:custGeom>
            <a:noFill/>
            <a:ln w="25560">
              <a:solidFill>
                <a:srgbClr val="c0504d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8" name="CustomShape 7"/>
            <p:cNvSpPr/>
            <p:nvPr/>
          </p:nvSpPr>
          <p:spPr>
            <a:xfrm>
              <a:off x="1169640" y="2286720"/>
              <a:ext cx="4507560" cy="543240"/>
            </a:xfrm>
            <a:custGeom>
              <a:avLst/>
              <a:gdLst/>
              <a:ahLst/>
              <a:rect l="l" t="t" r="r" b="b"/>
              <a:pathLst>
                <a:path w="4507865" h="543560">
                  <a:moveTo>
                    <a:pt x="0" y="543344"/>
                  </a:moveTo>
                  <a:lnTo>
                    <a:pt x="4507611" y="543344"/>
                  </a:lnTo>
                  <a:lnTo>
                    <a:pt x="4507611" y="0"/>
                  </a:lnTo>
                  <a:lnTo>
                    <a:pt x="0" y="0"/>
                  </a:lnTo>
                  <a:lnTo>
                    <a:pt x="0" y="543344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9" name="CustomShape 8"/>
            <p:cNvSpPr/>
            <p:nvPr/>
          </p:nvSpPr>
          <p:spPr>
            <a:xfrm>
              <a:off x="830160" y="2219040"/>
              <a:ext cx="678960" cy="678960"/>
            </a:xfrm>
            <a:custGeom>
              <a:avLst/>
              <a:gdLst/>
              <a:ahLst/>
              <a:rect l="l" t="t" r="r" b="b"/>
              <a:pathLst>
                <a:path w="679450" h="679450">
                  <a:moveTo>
                    <a:pt x="339585" y="0"/>
                  </a:moveTo>
                  <a:lnTo>
                    <a:pt x="293507" y="3099"/>
                  </a:lnTo>
                  <a:lnTo>
                    <a:pt x="249312" y="12129"/>
                  </a:lnTo>
                  <a:lnTo>
                    <a:pt x="207406" y="26683"/>
                  </a:lnTo>
                  <a:lnTo>
                    <a:pt x="168193" y="46359"/>
                  </a:lnTo>
                  <a:lnTo>
                    <a:pt x="132077" y="70752"/>
                  </a:lnTo>
                  <a:lnTo>
                    <a:pt x="99464" y="99456"/>
                  </a:lnTo>
                  <a:lnTo>
                    <a:pt x="70758" y="132069"/>
                  </a:lnTo>
                  <a:lnTo>
                    <a:pt x="46364" y="168185"/>
                  </a:lnTo>
                  <a:lnTo>
                    <a:pt x="26687" y="207400"/>
                  </a:lnTo>
                  <a:lnTo>
                    <a:pt x="12130" y="249310"/>
                  </a:lnTo>
                  <a:lnTo>
                    <a:pt x="3100" y="293511"/>
                  </a:lnTo>
                  <a:lnTo>
                    <a:pt x="0" y="339598"/>
                  </a:lnTo>
                  <a:lnTo>
                    <a:pt x="3100" y="385657"/>
                  </a:lnTo>
                  <a:lnTo>
                    <a:pt x="12130" y="429840"/>
                  </a:lnTo>
                  <a:lnTo>
                    <a:pt x="26687" y="471741"/>
                  </a:lnTo>
                  <a:lnTo>
                    <a:pt x="46364" y="510953"/>
                  </a:lnTo>
                  <a:lnTo>
                    <a:pt x="70758" y="547072"/>
                  </a:lnTo>
                  <a:lnTo>
                    <a:pt x="99464" y="579691"/>
                  </a:lnTo>
                  <a:lnTo>
                    <a:pt x="132077" y="608405"/>
                  </a:lnTo>
                  <a:lnTo>
                    <a:pt x="168193" y="632808"/>
                  </a:lnTo>
                  <a:lnTo>
                    <a:pt x="207406" y="652494"/>
                  </a:lnTo>
                  <a:lnTo>
                    <a:pt x="249312" y="667058"/>
                  </a:lnTo>
                  <a:lnTo>
                    <a:pt x="293507" y="676093"/>
                  </a:lnTo>
                  <a:lnTo>
                    <a:pt x="339585" y="679196"/>
                  </a:lnTo>
                  <a:lnTo>
                    <a:pt x="385653" y="676093"/>
                  </a:lnTo>
                  <a:lnTo>
                    <a:pt x="429844" y="667058"/>
                  </a:lnTo>
                  <a:lnTo>
                    <a:pt x="471750" y="652494"/>
                  </a:lnTo>
                  <a:lnTo>
                    <a:pt x="510968" y="632808"/>
                  </a:lnTo>
                  <a:lnTo>
                    <a:pt x="547090" y="608405"/>
                  </a:lnTo>
                  <a:lnTo>
                    <a:pt x="579712" y="579691"/>
                  </a:lnTo>
                  <a:lnTo>
                    <a:pt x="608427" y="547072"/>
                  </a:lnTo>
                  <a:lnTo>
                    <a:pt x="632832" y="510953"/>
                  </a:lnTo>
                  <a:lnTo>
                    <a:pt x="652519" y="471741"/>
                  </a:lnTo>
                  <a:lnTo>
                    <a:pt x="667083" y="429840"/>
                  </a:lnTo>
                  <a:lnTo>
                    <a:pt x="676119" y="385657"/>
                  </a:lnTo>
                  <a:lnTo>
                    <a:pt x="679221" y="339598"/>
                  </a:lnTo>
                  <a:lnTo>
                    <a:pt x="676119" y="293511"/>
                  </a:lnTo>
                  <a:lnTo>
                    <a:pt x="667083" y="249310"/>
                  </a:lnTo>
                  <a:lnTo>
                    <a:pt x="652519" y="207400"/>
                  </a:lnTo>
                  <a:lnTo>
                    <a:pt x="632832" y="168185"/>
                  </a:lnTo>
                  <a:lnTo>
                    <a:pt x="608427" y="132069"/>
                  </a:lnTo>
                  <a:lnTo>
                    <a:pt x="579712" y="99456"/>
                  </a:lnTo>
                  <a:lnTo>
                    <a:pt x="547090" y="70752"/>
                  </a:lnTo>
                  <a:lnTo>
                    <a:pt x="510968" y="46359"/>
                  </a:lnTo>
                  <a:lnTo>
                    <a:pt x="471750" y="26683"/>
                  </a:lnTo>
                  <a:lnTo>
                    <a:pt x="429844" y="12129"/>
                  </a:lnTo>
                  <a:lnTo>
                    <a:pt x="385653" y="3099"/>
                  </a:lnTo>
                  <a:lnTo>
                    <a:pt x="3395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80" name="CustomShape 9"/>
            <p:cNvSpPr/>
            <p:nvPr/>
          </p:nvSpPr>
          <p:spPr>
            <a:xfrm>
              <a:off x="830160" y="2219040"/>
              <a:ext cx="678960" cy="678960"/>
            </a:xfrm>
            <a:custGeom>
              <a:avLst/>
              <a:gdLst/>
              <a:ahLst/>
              <a:rect l="l" t="t" r="r" b="b"/>
              <a:pathLst>
                <a:path w="679450" h="679450">
                  <a:moveTo>
                    <a:pt x="0" y="339598"/>
                  </a:moveTo>
                  <a:lnTo>
                    <a:pt x="3100" y="293511"/>
                  </a:lnTo>
                  <a:lnTo>
                    <a:pt x="12130" y="249310"/>
                  </a:lnTo>
                  <a:lnTo>
                    <a:pt x="26687" y="207400"/>
                  </a:lnTo>
                  <a:lnTo>
                    <a:pt x="46364" y="168185"/>
                  </a:lnTo>
                  <a:lnTo>
                    <a:pt x="70758" y="132069"/>
                  </a:lnTo>
                  <a:lnTo>
                    <a:pt x="99464" y="99456"/>
                  </a:lnTo>
                  <a:lnTo>
                    <a:pt x="132077" y="70752"/>
                  </a:lnTo>
                  <a:lnTo>
                    <a:pt x="168193" y="46359"/>
                  </a:lnTo>
                  <a:lnTo>
                    <a:pt x="207406" y="26683"/>
                  </a:lnTo>
                  <a:lnTo>
                    <a:pt x="249312" y="12129"/>
                  </a:lnTo>
                  <a:lnTo>
                    <a:pt x="293507" y="3099"/>
                  </a:lnTo>
                  <a:lnTo>
                    <a:pt x="339585" y="0"/>
                  </a:lnTo>
                  <a:lnTo>
                    <a:pt x="385653" y="3099"/>
                  </a:lnTo>
                  <a:lnTo>
                    <a:pt x="429844" y="12129"/>
                  </a:lnTo>
                  <a:lnTo>
                    <a:pt x="471750" y="26683"/>
                  </a:lnTo>
                  <a:lnTo>
                    <a:pt x="510968" y="46359"/>
                  </a:lnTo>
                  <a:lnTo>
                    <a:pt x="547090" y="70752"/>
                  </a:lnTo>
                  <a:lnTo>
                    <a:pt x="579712" y="99456"/>
                  </a:lnTo>
                  <a:lnTo>
                    <a:pt x="608427" y="132069"/>
                  </a:lnTo>
                  <a:lnTo>
                    <a:pt x="632832" y="168185"/>
                  </a:lnTo>
                  <a:lnTo>
                    <a:pt x="652519" y="207400"/>
                  </a:lnTo>
                  <a:lnTo>
                    <a:pt x="667083" y="249310"/>
                  </a:lnTo>
                  <a:lnTo>
                    <a:pt x="676119" y="293511"/>
                  </a:lnTo>
                  <a:lnTo>
                    <a:pt x="679221" y="339598"/>
                  </a:lnTo>
                  <a:lnTo>
                    <a:pt x="676119" y="385657"/>
                  </a:lnTo>
                  <a:lnTo>
                    <a:pt x="667083" y="429840"/>
                  </a:lnTo>
                  <a:lnTo>
                    <a:pt x="652519" y="471741"/>
                  </a:lnTo>
                  <a:lnTo>
                    <a:pt x="632832" y="510953"/>
                  </a:lnTo>
                  <a:lnTo>
                    <a:pt x="608427" y="547072"/>
                  </a:lnTo>
                  <a:lnTo>
                    <a:pt x="579712" y="579691"/>
                  </a:lnTo>
                  <a:lnTo>
                    <a:pt x="547090" y="608405"/>
                  </a:lnTo>
                  <a:lnTo>
                    <a:pt x="510968" y="632808"/>
                  </a:lnTo>
                  <a:lnTo>
                    <a:pt x="471750" y="652494"/>
                  </a:lnTo>
                  <a:lnTo>
                    <a:pt x="429844" y="667058"/>
                  </a:lnTo>
                  <a:lnTo>
                    <a:pt x="385653" y="676093"/>
                  </a:lnTo>
                  <a:lnTo>
                    <a:pt x="339585" y="679196"/>
                  </a:lnTo>
                  <a:lnTo>
                    <a:pt x="293507" y="676093"/>
                  </a:lnTo>
                  <a:lnTo>
                    <a:pt x="249312" y="667058"/>
                  </a:lnTo>
                  <a:lnTo>
                    <a:pt x="207406" y="652494"/>
                  </a:lnTo>
                  <a:lnTo>
                    <a:pt x="168193" y="632808"/>
                  </a:lnTo>
                  <a:lnTo>
                    <a:pt x="132077" y="608405"/>
                  </a:lnTo>
                  <a:lnTo>
                    <a:pt x="99464" y="579691"/>
                  </a:lnTo>
                  <a:lnTo>
                    <a:pt x="70758" y="547072"/>
                  </a:lnTo>
                  <a:lnTo>
                    <a:pt x="46364" y="510953"/>
                  </a:lnTo>
                  <a:lnTo>
                    <a:pt x="26687" y="471741"/>
                  </a:lnTo>
                  <a:lnTo>
                    <a:pt x="12130" y="429840"/>
                  </a:lnTo>
                  <a:lnTo>
                    <a:pt x="3100" y="385657"/>
                  </a:lnTo>
                  <a:lnTo>
                    <a:pt x="0" y="339598"/>
                  </a:lnTo>
                  <a:close/>
                </a:path>
              </a:pathLst>
            </a:custGeom>
            <a:noFill/>
            <a:ln w="25560">
              <a:solidFill>
                <a:srgbClr val="c0504d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81" name="CustomShape 10"/>
            <p:cNvSpPr/>
            <p:nvPr/>
          </p:nvSpPr>
          <p:spPr>
            <a:xfrm>
              <a:off x="1169640" y="3101760"/>
              <a:ext cx="4507560" cy="543240"/>
            </a:xfrm>
            <a:custGeom>
              <a:avLst/>
              <a:gdLst/>
              <a:ahLst/>
              <a:rect l="l" t="t" r="r" b="b"/>
              <a:pathLst>
                <a:path w="4507865" h="543560">
                  <a:moveTo>
                    <a:pt x="0" y="543344"/>
                  </a:moveTo>
                  <a:lnTo>
                    <a:pt x="4507611" y="543344"/>
                  </a:lnTo>
                  <a:lnTo>
                    <a:pt x="4507611" y="0"/>
                  </a:lnTo>
                  <a:lnTo>
                    <a:pt x="0" y="0"/>
                  </a:lnTo>
                  <a:lnTo>
                    <a:pt x="0" y="543344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82" name="CustomShape 11"/>
            <p:cNvSpPr/>
            <p:nvPr/>
          </p:nvSpPr>
          <p:spPr>
            <a:xfrm>
              <a:off x="830160" y="3034080"/>
              <a:ext cx="678960" cy="678960"/>
            </a:xfrm>
            <a:custGeom>
              <a:avLst/>
              <a:gdLst/>
              <a:ahLst/>
              <a:rect l="l" t="t" r="r" b="b"/>
              <a:pathLst>
                <a:path w="679450" h="679450">
                  <a:moveTo>
                    <a:pt x="339585" y="0"/>
                  </a:moveTo>
                  <a:lnTo>
                    <a:pt x="293507" y="3099"/>
                  </a:lnTo>
                  <a:lnTo>
                    <a:pt x="249312" y="12129"/>
                  </a:lnTo>
                  <a:lnTo>
                    <a:pt x="207406" y="26683"/>
                  </a:lnTo>
                  <a:lnTo>
                    <a:pt x="168193" y="46359"/>
                  </a:lnTo>
                  <a:lnTo>
                    <a:pt x="132077" y="70752"/>
                  </a:lnTo>
                  <a:lnTo>
                    <a:pt x="99464" y="99456"/>
                  </a:lnTo>
                  <a:lnTo>
                    <a:pt x="70758" y="132069"/>
                  </a:lnTo>
                  <a:lnTo>
                    <a:pt x="46364" y="168185"/>
                  </a:lnTo>
                  <a:lnTo>
                    <a:pt x="26687" y="207400"/>
                  </a:lnTo>
                  <a:lnTo>
                    <a:pt x="12130" y="249310"/>
                  </a:lnTo>
                  <a:lnTo>
                    <a:pt x="3100" y="293511"/>
                  </a:lnTo>
                  <a:lnTo>
                    <a:pt x="0" y="339598"/>
                  </a:lnTo>
                  <a:lnTo>
                    <a:pt x="3100" y="385684"/>
                  </a:lnTo>
                  <a:lnTo>
                    <a:pt x="12130" y="429885"/>
                  </a:lnTo>
                  <a:lnTo>
                    <a:pt x="26687" y="471795"/>
                  </a:lnTo>
                  <a:lnTo>
                    <a:pt x="46364" y="511010"/>
                  </a:lnTo>
                  <a:lnTo>
                    <a:pt x="70758" y="547126"/>
                  </a:lnTo>
                  <a:lnTo>
                    <a:pt x="99464" y="579739"/>
                  </a:lnTo>
                  <a:lnTo>
                    <a:pt x="132077" y="608443"/>
                  </a:lnTo>
                  <a:lnTo>
                    <a:pt x="168193" y="632836"/>
                  </a:lnTo>
                  <a:lnTo>
                    <a:pt x="207406" y="652512"/>
                  </a:lnTo>
                  <a:lnTo>
                    <a:pt x="249312" y="667066"/>
                  </a:lnTo>
                  <a:lnTo>
                    <a:pt x="293507" y="676096"/>
                  </a:lnTo>
                  <a:lnTo>
                    <a:pt x="339585" y="679196"/>
                  </a:lnTo>
                  <a:lnTo>
                    <a:pt x="385653" y="676096"/>
                  </a:lnTo>
                  <a:lnTo>
                    <a:pt x="429844" y="667066"/>
                  </a:lnTo>
                  <a:lnTo>
                    <a:pt x="471750" y="652512"/>
                  </a:lnTo>
                  <a:lnTo>
                    <a:pt x="510968" y="632836"/>
                  </a:lnTo>
                  <a:lnTo>
                    <a:pt x="547090" y="608443"/>
                  </a:lnTo>
                  <a:lnTo>
                    <a:pt x="579712" y="579739"/>
                  </a:lnTo>
                  <a:lnTo>
                    <a:pt x="608427" y="547126"/>
                  </a:lnTo>
                  <a:lnTo>
                    <a:pt x="632832" y="511010"/>
                  </a:lnTo>
                  <a:lnTo>
                    <a:pt x="652519" y="471795"/>
                  </a:lnTo>
                  <a:lnTo>
                    <a:pt x="667083" y="429885"/>
                  </a:lnTo>
                  <a:lnTo>
                    <a:pt x="676119" y="385684"/>
                  </a:lnTo>
                  <a:lnTo>
                    <a:pt x="679221" y="339598"/>
                  </a:lnTo>
                  <a:lnTo>
                    <a:pt x="676119" y="293511"/>
                  </a:lnTo>
                  <a:lnTo>
                    <a:pt x="667083" y="249310"/>
                  </a:lnTo>
                  <a:lnTo>
                    <a:pt x="652519" y="207400"/>
                  </a:lnTo>
                  <a:lnTo>
                    <a:pt x="632832" y="168185"/>
                  </a:lnTo>
                  <a:lnTo>
                    <a:pt x="608427" y="132069"/>
                  </a:lnTo>
                  <a:lnTo>
                    <a:pt x="579712" y="99456"/>
                  </a:lnTo>
                  <a:lnTo>
                    <a:pt x="547090" y="70752"/>
                  </a:lnTo>
                  <a:lnTo>
                    <a:pt x="510968" y="46359"/>
                  </a:lnTo>
                  <a:lnTo>
                    <a:pt x="471750" y="26683"/>
                  </a:lnTo>
                  <a:lnTo>
                    <a:pt x="429844" y="12129"/>
                  </a:lnTo>
                  <a:lnTo>
                    <a:pt x="385653" y="3099"/>
                  </a:lnTo>
                  <a:lnTo>
                    <a:pt x="3395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83" name="CustomShape 12"/>
            <p:cNvSpPr/>
            <p:nvPr/>
          </p:nvSpPr>
          <p:spPr>
            <a:xfrm>
              <a:off x="830160" y="3034080"/>
              <a:ext cx="678960" cy="678960"/>
            </a:xfrm>
            <a:custGeom>
              <a:avLst/>
              <a:gdLst/>
              <a:ahLst/>
              <a:rect l="l" t="t" r="r" b="b"/>
              <a:pathLst>
                <a:path w="679450" h="679450">
                  <a:moveTo>
                    <a:pt x="0" y="339598"/>
                  </a:moveTo>
                  <a:lnTo>
                    <a:pt x="3100" y="293511"/>
                  </a:lnTo>
                  <a:lnTo>
                    <a:pt x="12130" y="249310"/>
                  </a:lnTo>
                  <a:lnTo>
                    <a:pt x="26687" y="207400"/>
                  </a:lnTo>
                  <a:lnTo>
                    <a:pt x="46364" y="168185"/>
                  </a:lnTo>
                  <a:lnTo>
                    <a:pt x="70758" y="132069"/>
                  </a:lnTo>
                  <a:lnTo>
                    <a:pt x="99464" y="99456"/>
                  </a:lnTo>
                  <a:lnTo>
                    <a:pt x="132077" y="70752"/>
                  </a:lnTo>
                  <a:lnTo>
                    <a:pt x="168193" y="46359"/>
                  </a:lnTo>
                  <a:lnTo>
                    <a:pt x="207406" y="26683"/>
                  </a:lnTo>
                  <a:lnTo>
                    <a:pt x="249312" y="12129"/>
                  </a:lnTo>
                  <a:lnTo>
                    <a:pt x="293507" y="3099"/>
                  </a:lnTo>
                  <a:lnTo>
                    <a:pt x="339585" y="0"/>
                  </a:lnTo>
                  <a:lnTo>
                    <a:pt x="385653" y="3099"/>
                  </a:lnTo>
                  <a:lnTo>
                    <a:pt x="429844" y="12129"/>
                  </a:lnTo>
                  <a:lnTo>
                    <a:pt x="471750" y="26683"/>
                  </a:lnTo>
                  <a:lnTo>
                    <a:pt x="510968" y="46359"/>
                  </a:lnTo>
                  <a:lnTo>
                    <a:pt x="547090" y="70752"/>
                  </a:lnTo>
                  <a:lnTo>
                    <a:pt x="579712" y="99456"/>
                  </a:lnTo>
                  <a:lnTo>
                    <a:pt x="608427" y="132069"/>
                  </a:lnTo>
                  <a:lnTo>
                    <a:pt x="632832" y="168185"/>
                  </a:lnTo>
                  <a:lnTo>
                    <a:pt x="652519" y="207400"/>
                  </a:lnTo>
                  <a:lnTo>
                    <a:pt x="667083" y="249310"/>
                  </a:lnTo>
                  <a:lnTo>
                    <a:pt x="676119" y="293511"/>
                  </a:lnTo>
                  <a:lnTo>
                    <a:pt x="679221" y="339598"/>
                  </a:lnTo>
                  <a:lnTo>
                    <a:pt x="676119" y="385684"/>
                  </a:lnTo>
                  <a:lnTo>
                    <a:pt x="667083" y="429885"/>
                  </a:lnTo>
                  <a:lnTo>
                    <a:pt x="652519" y="471795"/>
                  </a:lnTo>
                  <a:lnTo>
                    <a:pt x="632832" y="511010"/>
                  </a:lnTo>
                  <a:lnTo>
                    <a:pt x="608427" y="547126"/>
                  </a:lnTo>
                  <a:lnTo>
                    <a:pt x="579712" y="579739"/>
                  </a:lnTo>
                  <a:lnTo>
                    <a:pt x="547090" y="608443"/>
                  </a:lnTo>
                  <a:lnTo>
                    <a:pt x="510968" y="632836"/>
                  </a:lnTo>
                  <a:lnTo>
                    <a:pt x="471750" y="652512"/>
                  </a:lnTo>
                  <a:lnTo>
                    <a:pt x="429844" y="667066"/>
                  </a:lnTo>
                  <a:lnTo>
                    <a:pt x="385653" y="676096"/>
                  </a:lnTo>
                  <a:lnTo>
                    <a:pt x="339585" y="679196"/>
                  </a:lnTo>
                  <a:lnTo>
                    <a:pt x="293507" y="676096"/>
                  </a:lnTo>
                  <a:lnTo>
                    <a:pt x="249312" y="667066"/>
                  </a:lnTo>
                  <a:lnTo>
                    <a:pt x="207406" y="652512"/>
                  </a:lnTo>
                  <a:lnTo>
                    <a:pt x="168193" y="632836"/>
                  </a:lnTo>
                  <a:lnTo>
                    <a:pt x="132077" y="608443"/>
                  </a:lnTo>
                  <a:lnTo>
                    <a:pt x="99464" y="579739"/>
                  </a:lnTo>
                  <a:lnTo>
                    <a:pt x="70758" y="547126"/>
                  </a:lnTo>
                  <a:lnTo>
                    <a:pt x="46364" y="511010"/>
                  </a:lnTo>
                  <a:lnTo>
                    <a:pt x="26687" y="471795"/>
                  </a:lnTo>
                  <a:lnTo>
                    <a:pt x="12130" y="429885"/>
                  </a:lnTo>
                  <a:lnTo>
                    <a:pt x="3100" y="385684"/>
                  </a:lnTo>
                  <a:lnTo>
                    <a:pt x="0" y="339598"/>
                  </a:lnTo>
                  <a:close/>
                </a:path>
              </a:pathLst>
            </a:custGeom>
            <a:noFill/>
            <a:ln w="25560">
              <a:solidFill>
                <a:srgbClr val="c0504d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84" name="CustomShape 13"/>
            <p:cNvSpPr/>
            <p:nvPr/>
          </p:nvSpPr>
          <p:spPr>
            <a:xfrm>
              <a:off x="858240" y="3917160"/>
              <a:ext cx="4819320" cy="543240"/>
            </a:xfrm>
            <a:custGeom>
              <a:avLst/>
              <a:gdLst/>
              <a:ahLst/>
              <a:rect l="l" t="t" r="r" b="b"/>
              <a:pathLst>
                <a:path w="4819650" h="543560">
                  <a:moveTo>
                    <a:pt x="0" y="543344"/>
                  </a:moveTo>
                  <a:lnTo>
                    <a:pt x="4819142" y="543344"/>
                  </a:lnTo>
                  <a:lnTo>
                    <a:pt x="4819142" y="0"/>
                  </a:lnTo>
                  <a:lnTo>
                    <a:pt x="0" y="0"/>
                  </a:lnTo>
                  <a:lnTo>
                    <a:pt x="0" y="543344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85" name="CustomShape 14"/>
          <p:cNvSpPr/>
          <p:nvPr/>
        </p:nvSpPr>
        <p:spPr>
          <a:xfrm>
            <a:off x="1277280" y="1475280"/>
            <a:ext cx="4305600" cy="287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/>
          <a:p>
            <a:pPr marL="12600">
              <a:lnSpc>
                <a:spcPct val="100000"/>
              </a:lnSpc>
              <a:spcBef>
                <a:spcPts val="105"/>
              </a:spcBef>
            </a:pPr>
            <a:r>
              <a:rPr b="0" lang="ru-RU" sz="2800" spc="-4" strike="noStrike">
                <a:latin typeface="Calibri"/>
              </a:rPr>
              <a:t>Статус</a:t>
            </a:r>
            <a:endParaRPr b="0" lang="ru-RU" sz="28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11"/>
              </a:spcBef>
            </a:pPr>
            <a:endParaRPr b="0" lang="ru-RU" sz="2800" spc="-1" strike="noStrike">
              <a:latin typeface="Arial"/>
            </a:endParaRPr>
          </a:p>
          <a:p>
            <a:pPr marL="324000">
              <a:lnSpc>
                <a:spcPct val="100000"/>
              </a:lnSpc>
            </a:pPr>
            <a:r>
              <a:rPr b="0" lang="ru-RU" sz="2800" spc="-1" strike="noStrike">
                <a:latin typeface="Calibri"/>
              </a:rPr>
              <a:t>Имидж</a:t>
            </a:r>
            <a:endParaRPr b="0" lang="ru-RU" sz="2800" spc="-1" strike="noStrike">
              <a:latin typeface="Arial"/>
            </a:endParaRPr>
          </a:p>
          <a:p>
            <a:pPr marL="12600" indent="311040">
              <a:lnSpc>
                <a:spcPct val="191000"/>
              </a:lnSpc>
              <a:spcBef>
                <a:spcPts val="6"/>
              </a:spcBef>
            </a:pPr>
            <a:r>
              <a:rPr b="0" lang="ru-RU" sz="2800" spc="-4" strike="noStrike">
                <a:latin typeface="Calibri"/>
              </a:rPr>
              <a:t>Общественное </a:t>
            </a:r>
            <a:r>
              <a:rPr b="0" lang="ru-RU" sz="2800" spc="-1" strike="noStrike">
                <a:latin typeface="Calibri"/>
              </a:rPr>
              <a:t>признание </a:t>
            </a:r>
            <a:r>
              <a:rPr b="0" lang="ru-RU" sz="2800" spc="-619" strike="noStrike">
                <a:latin typeface="Calibri"/>
              </a:rPr>
              <a:t> </a:t>
            </a:r>
            <a:r>
              <a:rPr b="0" lang="ru-RU" sz="2800" spc="-12" strike="noStrike">
                <a:latin typeface="Calibri"/>
              </a:rPr>
              <a:t>Одобрение</a:t>
            </a:r>
            <a:endParaRPr b="0" lang="ru-RU" sz="2800" spc="-1" strike="noStrike">
              <a:latin typeface="Arial"/>
            </a:endParaRPr>
          </a:p>
        </p:txBody>
      </p:sp>
      <p:grpSp>
        <p:nvGrpSpPr>
          <p:cNvPr id="286" name="Group 15"/>
          <p:cNvGrpSpPr/>
          <p:nvPr/>
        </p:nvGrpSpPr>
        <p:grpSpPr>
          <a:xfrm>
            <a:off x="518760" y="3849120"/>
            <a:ext cx="678960" cy="678960"/>
            <a:chOff x="518760" y="3849120"/>
            <a:chExt cx="678960" cy="678960"/>
          </a:xfrm>
        </p:grpSpPr>
        <p:sp>
          <p:nvSpPr>
            <p:cNvPr id="287" name="CustomShape 16"/>
            <p:cNvSpPr/>
            <p:nvPr/>
          </p:nvSpPr>
          <p:spPr>
            <a:xfrm>
              <a:off x="518760" y="3849120"/>
              <a:ext cx="678960" cy="678960"/>
            </a:xfrm>
            <a:custGeom>
              <a:avLst/>
              <a:gdLst/>
              <a:ahLst/>
              <a:rect l="l" t="t" r="r" b="b"/>
              <a:pathLst>
                <a:path w="679450" h="679450">
                  <a:moveTo>
                    <a:pt x="339585" y="0"/>
                  </a:moveTo>
                  <a:lnTo>
                    <a:pt x="293507" y="3099"/>
                  </a:lnTo>
                  <a:lnTo>
                    <a:pt x="249312" y="12127"/>
                  </a:lnTo>
                  <a:lnTo>
                    <a:pt x="207406" y="26681"/>
                  </a:lnTo>
                  <a:lnTo>
                    <a:pt x="168193" y="46354"/>
                  </a:lnTo>
                  <a:lnTo>
                    <a:pt x="132077" y="70744"/>
                  </a:lnTo>
                  <a:lnTo>
                    <a:pt x="99464" y="99445"/>
                  </a:lnTo>
                  <a:lnTo>
                    <a:pt x="70758" y="132054"/>
                  </a:lnTo>
                  <a:lnTo>
                    <a:pt x="46364" y="168164"/>
                  </a:lnTo>
                  <a:lnTo>
                    <a:pt x="26687" y="207374"/>
                  </a:lnTo>
                  <a:lnTo>
                    <a:pt x="12130" y="249277"/>
                  </a:lnTo>
                  <a:lnTo>
                    <a:pt x="3100" y="293469"/>
                  </a:lnTo>
                  <a:lnTo>
                    <a:pt x="0" y="339547"/>
                  </a:lnTo>
                  <a:lnTo>
                    <a:pt x="3100" y="385628"/>
                  </a:lnTo>
                  <a:lnTo>
                    <a:pt x="12130" y="429824"/>
                  </a:lnTo>
                  <a:lnTo>
                    <a:pt x="26687" y="471731"/>
                  </a:lnTo>
                  <a:lnTo>
                    <a:pt x="46364" y="510944"/>
                  </a:lnTo>
                  <a:lnTo>
                    <a:pt x="70758" y="547060"/>
                  </a:lnTo>
                  <a:lnTo>
                    <a:pt x="99464" y="579672"/>
                  </a:lnTo>
                  <a:lnTo>
                    <a:pt x="132077" y="608377"/>
                  </a:lnTo>
                  <a:lnTo>
                    <a:pt x="168193" y="632770"/>
                  </a:lnTo>
                  <a:lnTo>
                    <a:pt x="207406" y="652447"/>
                  </a:lnTo>
                  <a:lnTo>
                    <a:pt x="249312" y="667002"/>
                  </a:lnTo>
                  <a:lnTo>
                    <a:pt x="293507" y="676032"/>
                  </a:lnTo>
                  <a:lnTo>
                    <a:pt x="339585" y="679132"/>
                  </a:lnTo>
                  <a:lnTo>
                    <a:pt x="385666" y="676032"/>
                  </a:lnTo>
                  <a:lnTo>
                    <a:pt x="429862" y="667002"/>
                  </a:lnTo>
                  <a:lnTo>
                    <a:pt x="471769" y="652447"/>
                  </a:lnTo>
                  <a:lnTo>
                    <a:pt x="510983" y="632770"/>
                  </a:lnTo>
                  <a:lnTo>
                    <a:pt x="547098" y="608377"/>
                  </a:lnTo>
                  <a:lnTo>
                    <a:pt x="579710" y="579672"/>
                  </a:lnTo>
                  <a:lnTo>
                    <a:pt x="608415" y="547060"/>
                  </a:lnTo>
                  <a:lnTo>
                    <a:pt x="632808" y="510944"/>
                  </a:lnTo>
                  <a:lnTo>
                    <a:pt x="652485" y="471731"/>
                  </a:lnTo>
                  <a:lnTo>
                    <a:pt x="667040" y="429824"/>
                  </a:lnTo>
                  <a:lnTo>
                    <a:pt x="676070" y="385628"/>
                  </a:lnTo>
                  <a:lnTo>
                    <a:pt x="679170" y="339547"/>
                  </a:lnTo>
                  <a:lnTo>
                    <a:pt x="676070" y="293469"/>
                  </a:lnTo>
                  <a:lnTo>
                    <a:pt x="667040" y="249277"/>
                  </a:lnTo>
                  <a:lnTo>
                    <a:pt x="652485" y="207374"/>
                  </a:lnTo>
                  <a:lnTo>
                    <a:pt x="632808" y="168164"/>
                  </a:lnTo>
                  <a:lnTo>
                    <a:pt x="608415" y="132054"/>
                  </a:lnTo>
                  <a:lnTo>
                    <a:pt x="579710" y="99445"/>
                  </a:lnTo>
                  <a:lnTo>
                    <a:pt x="547098" y="70744"/>
                  </a:lnTo>
                  <a:lnTo>
                    <a:pt x="510983" y="46354"/>
                  </a:lnTo>
                  <a:lnTo>
                    <a:pt x="471769" y="26681"/>
                  </a:lnTo>
                  <a:lnTo>
                    <a:pt x="429862" y="12127"/>
                  </a:lnTo>
                  <a:lnTo>
                    <a:pt x="385666" y="3099"/>
                  </a:lnTo>
                  <a:lnTo>
                    <a:pt x="3395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88" name="CustomShape 17"/>
            <p:cNvSpPr/>
            <p:nvPr/>
          </p:nvSpPr>
          <p:spPr>
            <a:xfrm>
              <a:off x="518760" y="3849120"/>
              <a:ext cx="678960" cy="678960"/>
            </a:xfrm>
            <a:custGeom>
              <a:avLst/>
              <a:gdLst/>
              <a:ahLst/>
              <a:rect l="l" t="t" r="r" b="b"/>
              <a:pathLst>
                <a:path w="679450" h="679450">
                  <a:moveTo>
                    <a:pt x="0" y="339547"/>
                  </a:moveTo>
                  <a:lnTo>
                    <a:pt x="3100" y="293469"/>
                  </a:lnTo>
                  <a:lnTo>
                    <a:pt x="12130" y="249277"/>
                  </a:lnTo>
                  <a:lnTo>
                    <a:pt x="26687" y="207374"/>
                  </a:lnTo>
                  <a:lnTo>
                    <a:pt x="46364" y="168164"/>
                  </a:lnTo>
                  <a:lnTo>
                    <a:pt x="70758" y="132054"/>
                  </a:lnTo>
                  <a:lnTo>
                    <a:pt x="99464" y="99445"/>
                  </a:lnTo>
                  <a:lnTo>
                    <a:pt x="132077" y="70744"/>
                  </a:lnTo>
                  <a:lnTo>
                    <a:pt x="168193" y="46354"/>
                  </a:lnTo>
                  <a:lnTo>
                    <a:pt x="207406" y="26681"/>
                  </a:lnTo>
                  <a:lnTo>
                    <a:pt x="249312" y="12127"/>
                  </a:lnTo>
                  <a:lnTo>
                    <a:pt x="293507" y="3099"/>
                  </a:lnTo>
                  <a:lnTo>
                    <a:pt x="339585" y="0"/>
                  </a:lnTo>
                  <a:lnTo>
                    <a:pt x="385666" y="3099"/>
                  </a:lnTo>
                  <a:lnTo>
                    <a:pt x="429862" y="12127"/>
                  </a:lnTo>
                  <a:lnTo>
                    <a:pt x="471769" y="26681"/>
                  </a:lnTo>
                  <a:lnTo>
                    <a:pt x="510983" y="46354"/>
                  </a:lnTo>
                  <a:lnTo>
                    <a:pt x="547098" y="70744"/>
                  </a:lnTo>
                  <a:lnTo>
                    <a:pt x="579710" y="99445"/>
                  </a:lnTo>
                  <a:lnTo>
                    <a:pt x="608415" y="132054"/>
                  </a:lnTo>
                  <a:lnTo>
                    <a:pt x="632808" y="168164"/>
                  </a:lnTo>
                  <a:lnTo>
                    <a:pt x="652485" y="207374"/>
                  </a:lnTo>
                  <a:lnTo>
                    <a:pt x="667040" y="249277"/>
                  </a:lnTo>
                  <a:lnTo>
                    <a:pt x="676070" y="293469"/>
                  </a:lnTo>
                  <a:lnTo>
                    <a:pt x="679170" y="339547"/>
                  </a:lnTo>
                  <a:lnTo>
                    <a:pt x="676070" y="385628"/>
                  </a:lnTo>
                  <a:lnTo>
                    <a:pt x="667040" y="429824"/>
                  </a:lnTo>
                  <a:lnTo>
                    <a:pt x="652485" y="471731"/>
                  </a:lnTo>
                  <a:lnTo>
                    <a:pt x="632808" y="510944"/>
                  </a:lnTo>
                  <a:lnTo>
                    <a:pt x="608415" y="547060"/>
                  </a:lnTo>
                  <a:lnTo>
                    <a:pt x="579710" y="579672"/>
                  </a:lnTo>
                  <a:lnTo>
                    <a:pt x="547098" y="608377"/>
                  </a:lnTo>
                  <a:lnTo>
                    <a:pt x="510983" y="632770"/>
                  </a:lnTo>
                  <a:lnTo>
                    <a:pt x="471769" y="652447"/>
                  </a:lnTo>
                  <a:lnTo>
                    <a:pt x="429862" y="667002"/>
                  </a:lnTo>
                  <a:lnTo>
                    <a:pt x="385666" y="676032"/>
                  </a:lnTo>
                  <a:lnTo>
                    <a:pt x="339585" y="679132"/>
                  </a:lnTo>
                  <a:lnTo>
                    <a:pt x="293507" y="676032"/>
                  </a:lnTo>
                  <a:lnTo>
                    <a:pt x="249312" y="667002"/>
                  </a:lnTo>
                  <a:lnTo>
                    <a:pt x="207406" y="652447"/>
                  </a:lnTo>
                  <a:lnTo>
                    <a:pt x="168193" y="632770"/>
                  </a:lnTo>
                  <a:lnTo>
                    <a:pt x="132077" y="608377"/>
                  </a:lnTo>
                  <a:lnTo>
                    <a:pt x="99464" y="579672"/>
                  </a:lnTo>
                  <a:lnTo>
                    <a:pt x="70758" y="547060"/>
                  </a:lnTo>
                  <a:lnTo>
                    <a:pt x="46364" y="510944"/>
                  </a:lnTo>
                  <a:lnTo>
                    <a:pt x="26687" y="471731"/>
                  </a:lnTo>
                  <a:lnTo>
                    <a:pt x="12130" y="429824"/>
                  </a:lnTo>
                  <a:lnTo>
                    <a:pt x="3100" y="385628"/>
                  </a:lnTo>
                  <a:lnTo>
                    <a:pt x="0" y="339547"/>
                  </a:lnTo>
                  <a:close/>
                </a:path>
              </a:pathLst>
            </a:custGeom>
            <a:noFill/>
            <a:ln w="25560">
              <a:solidFill>
                <a:srgbClr val="c0504d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TextShape 1"/>
          <p:cNvSpPr txBox="1"/>
          <p:nvPr/>
        </p:nvSpPr>
        <p:spPr>
          <a:xfrm>
            <a:off x="625320" y="522720"/>
            <a:ext cx="7892640" cy="871920"/>
          </a:xfrm>
          <a:prstGeom prst="rect">
            <a:avLst/>
          </a:prstGeom>
          <a:noFill/>
          <a:ln>
            <a:noFill/>
          </a:ln>
        </p:spPr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2000" spc="-24" strike="noStrike">
                <a:solidFill>
                  <a:srgbClr val="974707"/>
                </a:solidFill>
                <a:latin typeface="Calibri"/>
              </a:rPr>
              <a:t>КОММУНИКАТИВНО-ОРГАНИЗАТОРСКИЕ</a:t>
            </a:r>
            <a:r>
              <a:rPr b="0" lang="ru-RU" sz="2000" spc="134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2000" spc="-4" strike="noStrike">
                <a:solidFill>
                  <a:srgbClr val="974707"/>
                </a:solidFill>
                <a:latin typeface="Calibri"/>
              </a:rPr>
              <a:t>И </a:t>
            </a:r>
            <a:r>
              <a:rPr b="0" lang="ru-RU" sz="2000" spc="-9" strike="noStrike">
                <a:solidFill>
                  <a:srgbClr val="974707"/>
                </a:solidFill>
                <a:latin typeface="Calibri"/>
              </a:rPr>
              <a:t>ЛИЧНОСТНЫЕ</a:t>
            </a:r>
            <a:r>
              <a:rPr b="0" lang="ru-RU" sz="2000" spc="63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2000" spc="-9" strike="noStrike">
                <a:solidFill>
                  <a:srgbClr val="974707"/>
                </a:solidFill>
                <a:latin typeface="Calibri"/>
              </a:rPr>
              <a:t>ОСОБЕННОСТИ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90" name="CustomShape 2"/>
          <p:cNvSpPr/>
          <p:nvPr/>
        </p:nvSpPr>
        <p:spPr>
          <a:xfrm>
            <a:off x="1080" y="1131480"/>
            <a:ext cx="2902320" cy="3600000"/>
          </a:xfrm>
          <a:custGeom>
            <a:avLst/>
            <a:gdLst/>
            <a:ahLst/>
            <a:rect l="l" t="t" r="r" b="b"/>
            <a:pathLst>
              <a:path w="2902585" h="3600450">
                <a:moveTo>
                  <a:pt x="2611909" y="0"/>
                </a:moveTo>
                <a:lnTo>
                  <a:pt x="290209" y="0"/>
                </a:lnTo>
                <a:lnTo>
                  <a:pt x="243136" y="3798"/>
                </a:lnTo>
                <a:lnTo>
                  <a:pt x="198482" y="14793"/>
                </a:lnTo>
                <a:lnTo>
                  <a:pt x="156843" y="32390"/>
                </a:lnTo>
                <a:lnTo>
                  <a:pt x="118817" y="55989"/>
                </a:lnTo>
                <a:lnTo>
                  <a:pt x="85001" y="84994"/>
                </a:lnTo>
                <a:lnTo>
                  <a:pt x="55994" y="118807"/>
                </a:lnTo>
                <a:lnTo>
                  <a:pt x="32393" y="156832"/>
                </a:lnTo>
                <a:lnTo>
                  <a:pt x="14795" y="198469"/>
                </a:lnTo>
                <a:lnTo>
                  <a:pt x="3798" y="243122"/>
                </a:lnTo>
                <a:lnTo>
                  <a:pt x="0" y="290194"/>
                </a:lnTo>
                <a:lnTo>
                  <a:pt x="0" y="3310204"/>
                </a:lnTo>
                <a:lnTo>
                  <a:pt x="3798" y="3357280"/>
                </a:lnTo>
                <a:lnTo>
                  <a:pt x="14795" y="3401937"/>
                </a:lnTo>
                <a:lnTo>
                  <a:pt x="32393" y="3443578"/>
                </a:lnTo>
                <a:lnTo>
                  <a:pt x="55994" y="3481605"/>
                </a:lnTo>
                <a:lnTo>
                  <a:pt x="85001" y="3515421"/>
                </a:lnTo>
                <a:lnTo>
                  <a:pt x="118817" y="3544429"/>
                </a:lnTo>
                <a:lnTo>
                  <a:pt x="156843" y="3568031"/>
                </a:lnTo>
                <a:lnTo>
                  <a:pt x="198482" y="3585629"/>
                </a:lnTo>
                <a:lnTo>
                  <a:pt x="243136" y="3596626"/>
                </a:lnTo>
                <a:lnTo>
                  <a:pt x="290209" y="3600424"/>
                </a:lnTo>
                <a:lnTo>
                  <a:pt x="2611909" y="3600424"/>
                </a:lnTo>
                <a:lnTo>
                  <a:pt x="2658981" y="3596626"/>
                </a:lnTo>
                <a:lnTo>
                  <a:pt x="2703634" y="3585629"/>
                </a:lnTo>
                <a:lnTo>
                  <a:pt x="2745271" y="3568031"/>
                </a:lnTo>
                <a:lnTo>
                  <a:pt x="2783296" y="3544429"/>
                </a:lnTo>
                <a:lnTo>
                  <a:pt x="2817109" y="3515421"/>
                </a:lnTo>
                <a:lnTo>
                  <a:pt x="2846114" y="3481605"/>
                </a:lnTo>
                <a:lnTo>
                  <a:pt x="2869713" y="3443578"/>
                </a:lnTo>
                <a:lnTo>
                  <a:pt x="2887310" y="3401937"/>
                </a:lnTo>
                <a:lnTo>
                  <a:pt x="2898305" y="3357280"/>
                </a:lnTo>
                <a:lnTo>
                  <a:pt x="2902104" y="3310204"/>
                </a:lnTo>
                <a:lnTo>
                  <a:pt x="2902104" y="290194"/>
                </a:lnTo>
                <a:lnTo>
                  <a:pt x="2898305" y="243122"/>
                </a:lnTo>
                <a:lnTo>
                  <a:pt x="2887310" y="198469"/>
                </a:lnTo>
                <a:lnTo>
                  <a:pt x="2869713" y="156832"/>
                </a:lnTo>
                <a:lnTo>
                  <a:pt x="2846114" y="118807"/>
                </a:lnTo>
                <a:lnTo>
                  <a:pt x="2817109" y="84994"/>
                </a:lnTo>
                <a:lnTo>
                  <a:pt x="2783296" y="55989"/>
                </a:lnTo>
                <a:lnTo>
                  <a:pt x="2745271" y="32390"/>
                </a:lnTo>
                <a:lnTo>
                  <a:pt x="2703634" y="14793"/>
                </a:lnTo>
                <a:lnTo>
                  <a:pt x="2658981" y="3798"/>
                </a:lnTo>
                <a:lnTo>
                  <a:pt x="2611909" y="0"/>
                </a:lnTo>
                <a:close/>
              </a:path>
            </a:pathLst>
          </a:custGeom>
          <a:solidFill>
            <a:srgbClr val="e8d0d0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1" name="CustomShape 3"/>
          <p:cNvSpPr/>
          <p:nvPr/>
        </p:nvSpPr>
        <p:spPr>
          <a:xfrm>
            <a:off x="100800" y="1222200"/>
            <a:ext cx="2698920" cy="837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1400" bIns="0"/>
          <a:p>
            <a:pPr marL="12240" indent="3960" algn="ctr">
              <a:lnSpc>
                <a:spcPts val="2089"/>
              </a:lnSpc>
              <a:spcBef>
                <a:spcPts val="326"/>
              </a:spcBef>
            </a:pPr>
            <a:r>
              <a:rPr b="0" lang="ru-RU" sz="1900" spc="-4" strike="noStrike">
                <a:latin typeface="Calibri"/>
              </a:rPr>
              <a:t>Коммуникативные и </a:t>
            </a:r>
            <a:r>
              <a:rPr b="0" lang="ru-RU" sz="1900" spc="-1" strike="noStrike">
                <a:latin typeface="Calibri"/>
              </a:rPr>
              <a:t> </a:t>
            </a:r>
            <a:r>
              <a:rPr b="0" lang="ru-RU" sz="1900" spc="-4" strike="noStrike">
                <a:latin typeface="Calibri"/>
              </a:rPr>
              <a:t>организаторские</a:t>
            </a:r>
            <a:r>
              <a:rPr b="0" lang="ru-RU" sz="1900" spc="-52" strike="noStrike">
                <a:latin typeface="Calibri"/>
              </a:rPr>
              <a:t> </a:t>
            </a:r>
            <a:r>
              <a:rPr b="0" lang="ru-RU" sz="1900" spc="-9" strike="noStrike">
                <a:latin typeface="Calibri"/>
              </a:rPr>
              <a:t>качества </a:t>
            </a:r>
            <a:r>
              <a:rPr b="0" lang="ru-RU" sz="1900" spc="-412" strike="noStrike">
                <a:latin typeface="Calibri"/>
              </a:rPr>
              <a:t> </a:t>
            </a:r>
            <a:r>
              <a:rPr b="0" lang="ru-RU" sz="1900" spc="-4" strike="noStrike">
                <a:latin typeface="Calibri"/>
              </a:rPr>
              <a:t>(по</a:t>
            </a:r>
            <a:r>
              <a:rPr b="0" lang="ru-RU" sz="1900" spc="-12" strike="noStrike">
                <a:latin typeface="Calibri"/>
              </a:rPr>
              <a:t> </a:t>
            </a:r>
            <a:r>
              <a:rPr b="0" lang="ru-RU" sz="1900" spc="-9" strike="noStrike">
                <a:latin typeface="Calibri"/>
              </a:rPr>
              <a:t>Л.</a:t>
            </a:r>
            <a:r>
              <a:rPr b="0" lang="ru-RU" sz="1900" spc="-12" strike="noStrike">
                <a:latin typeface="Calibri"/>
              </a:rPr>
              <a:t> </a:t>
            </a:r>
            <a:r>
              <a:rPr b="0" lang="ru-RU" sz="1900" spc="-4" strike="noStrike">
                <a:latin typeface="Calibri"/>
              </a:rPr>
              <a:t>П.</a:t>
            </a:r>
            <a:r>
              <a:rPr b="0" lang="ru-RU" sz="1900" spc="-12" strike="noStrike">
                <a:latin typeface="Calibri"/>
              </a:rPr>
              <a:t> </a:t>
            </a:r>
            <a:r>
              <a:rPr b="0" lang="ru-RU" sz="1900" spc="-4" strike="noStrike">
                <a:latin typeface="Calibri"/>
              </a:rPr>
              <a:t>Калининскому)</a:t>
            </a:r>
            <a:endParaRPr b="0" lang="ru-RU" sz="1900" spc="-1" strike="noStrike">
              <a:latin typeface="Arial"/>
            </a:endParaRPr>
          </a:p>
        </p:txBody>
      </p:sp>
      <p:grpSp>
        <p:nvGrpSpPr>
          <p:cNvPr id="292" name="Group 4"/>
          <p:cNvGrpSpPr/>
          <p:nvPr/>
        </p:nvGrpSpPr>
        <p:grpSpPr>
          <a:xfrm>
            <a:off x="291240" y="2211840"/>
            <a:ext cx="2322000" cy="345600"/>
            <a:chOff x="291240" y="2211840"/>
            <a:chExt cx="2322000" cy="345600"/>
          </a:xfrm>
        </p:grpSpPr>
        <p:sp>
          <p:nvSpPr>
            <p:cNvPr id="293" name="CustomShape 5"/>
            <p:cNvSpPr/>
            <p:nvPr/>
          </p:nvSpPr>
          <p:spPr>
            <a:xfrm>
              <a:off x="291240" y="221184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2287155" y="0"/>
                  </a:moveTo>
                  <a:lnTo>
                    <a:pt x="34569" y="0"/>
                  </a:lnTo>
                  <a:lnTo>
                    <a:pt x="21115" y="2720"/>
                  </a:lnTo>
                  <a:lnTo>
                    <a:pt x="10126" y="10144"/>
                  </a:lnTo>
                  <a:lnTo>
                    <a:pt x="2717" y="21163"/>
                  </a:lnTo>
                  <a:lnTo>
                    <a:pt x="0" y="34671"/>
                  </a:lnTo>
                  <a:lnTo>
                    <a:pt x="0" y="311150"/>
                  </a:lnTo>
                  <a:lnTo>
                    <a:pt x="2717" y="324584"/>
                  </a:lnTo>
                  <a:lnTo>
                    <a:pt x="10126" y="335565"/>
                  </a:lnTo>
                  <a:lnTo>
                    <a:pt x="21115" y="342975"/>
                  </a:lnTo>
                  <a:lnTo>
                    <a:pt x="34569" y="345694"/>
                  </a:lnTo>
                  <a:lnTo>
                    <a:pt x="2287155" y="345694"/>
                  </a:lnTo>
                  <a:lnTo>
                    <a:pt x="2300589" y="342975"/>
                  </a:lnTo>
                  <a:lnTo>
                    <a:pt x="2311571" y="335565"/>
                  </a:lnTo>
                  <a:lnTo>
                    <a:pt x="2318981" y="324584"/>
                  </a:lnTo>
                  <a:lnTo>
                    <a:pt x="2321699" y="311150"/>
                  </a:lnTo>
                  <a:lnTo>
                    <a:pt x="2321699" y="34671"/>
                  </a:lnTo>
                  <a:lnTo>
                    <a:pt x="2318981" y="21163"/>
                  </a:lnTo>
                  <a:lnTo>
                    <a:pt x="2311571" y="10144"/>
                  </a:lnTo>
                  <a:lnTo>
                    <a:pt x="2300589" y="2720"/>
                  </a:lnTo>
                  <a:lnTo>
                    <a:pt x="22871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94" name="CustomShape 6"/>
            <p:cNvSpPr/>
            <p:nvPr/>
          </p:nvSpPr>
          <p:spPr>
            <a:xfrm>
              <a:off x="291240" y="221184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0" y="34671"/>
                  </a:moveTo>
                  <a:lnTo>
                    <a:pt x="2717" y="21163"/>
                  </a:lnTo>
                  <a:lnTo>
                    <a:pt x="10126" y="10144"/>
                  </a:lnTo>
                  <a:lnTo>
                    <a:pt x="21115" y="2720"/>
                  </a:lnTo>
                  <a:lnTo>
                    <a:pt x="34569" y="0"/>
                  </a:lnTo>
                  <a:lnTo>
                    <a:pt x="2287155" y="0"/>
                  </a:lnTo>
                  <a:lnTo>
                    <a:pt x="2300589" y="2720"/>
                  </a:lnTo>
                  <a:lnTo>
                    <a:pt x="2311571" y="10144"/>
                  </a:lnTo>
                  <a:lnTo>
                    <a:pt x="2318981" y="21163"/>
                  </a:lnTo>
                  <a:lnTo>
                    <a:pt x="2321699" y="34671"/>
                  </a:lnTo>
                  <a:lnTo>
                    <a:pt x="2321699" y="311150"/>
                  </a:lnTo>
                  <a:lnTo>
                    <a:pt x="2318981" y="324584"/>
                  </a:lnTo>
                  <a:lnTo>
                    <a:pt x="2311571" y="335565"/>
                  </a:lnTo>
                  <a:lnTo>
                    <a:pt x="2300589" y="342975"/>
                  </a:lnTo>
                  <a:lnTo>
                    <a:pt x="2287155" y="345694"/>
                  </a:lnTo>
                  <a:lnTo>
                    <a:pt x="34569" y="345694"/>
                  </a:lnTo>
                  <a:lnTo>
                    <a:pt x="21115" y="342975"/>
                  </a:lnTo>
                  <a:lnTo>
                    <a:pt x="10126" y="335565"/>
                  </a:lnTo>
                  <a:lnTo>
                    <a:pt x="2717" y="324584"/>
                  </a:lnTo>
                  <a:lnTo>
                    <a:pt x="0" y="311150"/>
                  </a:lnTo>
                  <a:lnTo>
                    <a:pt x="0" y="34671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95" name="CustomShape 7"/>
          <p:cNvSpPr/>
          <p:nvPr/>
        </p:nvSpPr>
        <p:spPr>
          <a:xfrm>
            <a:off x="861840" y="2255400"/>
            <a:ext cx="1178280" cy="21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1300" spc="-4" strike="noStrike">
                <a:latin typeface="Calibri"/>
              </a:rPr>
              <a:t>Направленность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296" name="Group 8"/>
          <p:cNvGrpSpPr/>
          <p:nvPr/>
        </p:nvGrpSpPr>
        <p:grpSpPr>
          <a:xfrm>
            <a:off x="291240" y="2610720"/>
            <a:ext cx="2322000" cy="345600"/>
            <a:chOff x="291240" y="2610720"/>
            <a:chExt cx="2322000" cy="345600"/>
          </a:xfrm>
        </p:grpSpPr>
        <p:sp>
          <p:nvSpPr>
            <p:cNvPr id="297" name="CustomShape 9"/>
            <p:cNvSpPr/>
            <p:nvPr/>
          </p:nvSpPr>
          <p:spPr>
            <a:xfrm>
              <a:off x="291240" y="261072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2287155" y="0"/>
                  </a:moveTo>
                  <a:lnTo>
                    <a:pt x="34569" y="0"/>
                  </a:lnTo>
                  <a:lnTo>
                    <a:pt x="21115" y="2718"/>
                  </a:lnTo>
                  <a:lnTo>
                    <a:pt x="10126" y="10128"/>
                  </a:lnTo>
                  <a:lnTo>
                    <a:pt x="2717" y="21109"/>
                  </a:lnTo>
                  <a:lnTo>
                    <a:pt x="0" y="34543"/>
                  </a:lnTo>
                  <a:lnTo>
                    <a:pt x="0" y="311150"/>
                  </a:lnTo>
                  <a:lnTo>
                    <a:pt x="2717" y="324584"/>
                  </a:lnTo>
                  <a:lnTo>
                    <a:pt x="10126" y="335565"/>
                  </a:lnTo>
                  <a:lnTo>
                    <a:pt x="21115" y="342975"/>
                  </a:lnTo>
                  <a:lnTo>
                    <a:pt x="34569" y="345694"/>
                  </a:lnTo>
                  <a:lnTo>
                    <a:pt x="2287155" y="345694"/>
                  </a:lnTo>
                  <a:lnTo>
                    <a:pt x="2300589" y="342975"/>
                  </a:lnTo>
                  <a:lnTo>
                    <a:pt x="2311571" y="335565"/>
                  </a:lnTo>
                  <a:lnTo>
                    <a:pt x="2318981" y="324584"/>
                  </a:lnTo>
                  <a:lnTo>
                    <a:pt x="2321699" y="311150"/>
                  </a:lnTo>
                  <a:lnTo>
                    <a:pt x="2321699" y="34543"/>
                  </a:lnTo>
                  <a:lnTo>
                    <a:pt x="2318981" y="21109"/>
                  </a:lnTo>
                  <a:lnTo>
                    <a:pt x="2311571" y="10128"/>
                  </a:lnTo>
                  <a:lnTo>
                    <a:pt x="2300589" y="2718"/>
                  </a:lnTo>
                  <a:lnTo>
                    <a:pt x="22871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98" name="CustomShape 10"/>
            <p:cNvSpPr/>
            <p:nvPr/>
          </p:nvSpPr>
          <p:spPr>
            <a:xfrm>
              <a:off x="291240" y="261072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0" y="34543"/>
                  </a:moveTo>
                  <a:lnTo>
                    <a:pt x="2717" y="21109"/>
                  </a:lnTo>
                  <a:lnTo>
                    <a:pt x="10126" y="10128"/>
                  </a:lnTo>
                  <a:lnTo>
                    <a:pt x="21115" y="2718"/>
                  </a:lnTo>
                  <a:lnTo>
                    <a:pt x="34569" y="0"/>
                  </a:lnTo>
                  <a:lnTo>
                    <a:pt x="2287155" y="0"/>
                  </a:lnTo>
                  <a:lnTo>
                    <a:pt x="2300589" y="2718"/>
                  </a:lnTo>
                  <a:lnTo>
                    <a:pt x="2311571" y="10128"/>
                  </a:lnTo>
                  <a:lnTo>
                    <a:pt x="2318981" y="21109"/>
                  </a:lnTo>
                  <a:lnTo>
                    <a:pt x="2321699" y="34543"/>
                  </a:lnTo>
                  <a:lnTo>
                    <a:pt x="2321699" y="311150"/>
                  </a:lnTo>
                  <a:lnTo>
                    <a:pt x="2318981" y="324584"/>
                  </a:lnTo>
                  <a:lnTo>
                    <a:pt x="2311571" y="335565"/>
                  </a:lnTo>
                  <a:lnTo>
                    <a:pt x="2300589" y="342975"/>
                  </a:lnTo>
                  <a:lnTo>
                    <a:pt x="2287155" y="345694"/>
                  </a:lnTo>
                  <a:lnTo>
                    <a:pt x="34569" y="345694"/>
                  </a:lnTo>
                  <a:lnTo>
                    <a:pt x="21115" y="342975"/>
                  </a:lnTo>
                  <a:lnTo>
                    <a:pt x="10126" y="335565"/>
                  </a:lnTo>
                  <a:lnTo>
                    <a:pt x="2717" y="324584"/>
                  </a:lnTo>
                  <a:lnTo>
                    <a:pt x="0" y="311150"/>
                  </a:lnTo>
                  <a:lnTo>
                    <a:pt x="0" y="34543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99" name="CustomShape 11"/>
          <p:cNvSpPr/>
          <p:nvPr/>
        </p:nvSpPr>
        <p:spPr>
          <a:xfrm>
            <a:off x="999000" y="2654280"/>
            <a:ext cx="907200" cy="21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1300" spc="-9" strike="noStrike">
                <a:latin typeface="Calibri"/>
              </a:rPr>
              <a:t>Деловитость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00" name="Group 12"/>
          <p:cNvGrpSpPr/>
          <p:nvPr/>
        </p:nvGrpSpPr>
        <p:grpSpPr>
          <a:xfrm>
            <a:off x="291240" y="3009600"/>
            <a:ext cx="2322000" cy="345600"/>
            <a:chOff x="291240" y="3009600"/>
            <a:chExt cx="2322000" cy="345600"/>
          </a:xfrm>
        </p:grpSpPr>
        <p:sp>
          <p:nvSpPr>
            <p:cNvPr id="301" name="CustomShape 13"/>
            <p:cNvSpPr/>
            <p:nvPr/>
          </p:nvSpPr>
          <p:spPr>
            <a:xfrm>
              <a:off x="291240" y="300960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2287155" y="0"/>
                  </a:moveTo>
                  <a:lnTo>
                    <a:pt x="34569" y="0"/>
                  </a:lnTo>
                  <a:lnTo>
                    <a:pt x="21115" y="2720"/>
                  </a:lnTo>
                  <a:lnTo>
                    <a:pt x="10126" y="10144"/>
                  </a:lnTo>
                  <a:lnTo>
                    <a:pt x="2717" y="21163"/>
                  </a:lnTo>
                  <a:lnTo>
                    <a:pt x="0" y="34671"/>
                  </a:lnTo>
                  <a:lnTo>
                    <a:pt x="0" y="311150"/>
                  </a:lnTo>
                  <a:lnTo>
                    <a:pt x="2717" y="324584"/>
                  </a:lnTo>
                  <a:lnTo>
                    <a:pt x="10126" y="335565"/>
                  </a:lnTo>
                  <a:lnTo>
                    <a:pt x="21115" y="342975"/>
                  </a:lnTo>
                  <a:lnTo>
                    <a:pt x="34569" y="345694"/>
                  </a:lnTo>
                  <a:lnTo>
                    <a:pt x="2287155" y="345694"/>
                  </a:lnTo>
                  <a:lnTo>
                    <a:pt x="2300589" y="342975"/>
                  </a:lnTo>
                  <a:lnTo>
                    <a:pt x="2311571" y="335565"/>
                  </a:lnTo>
                  <a:lnTo>
                    <a:pt x="2318981" y="324584"/>
                  </a:lnTo>
                  <a:lnTo>
                    <a:pt x="2321699" y="311150"/>
                  </a:lnTo>
                  <a:lnTo>
                    <a:pt x="2321699" y="34671"/>
                  </a:lnTo>
                  <a:lnTo>
                    <a:pt x="2318981" y="21163"/>
                  </a:lnTo>
                  <a:lnTo>
                    <a:pt x="2311571" y="10144"/>
                  </a:lnTo>
                  <a:lnTo>
                    <a:pt x="2300589" y="2720"/>
                  </a:lnTo>
                  <a:lnTo>
                    <a:pt x="22871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2" name="CustomShape 14"/>
            <p:cNvSpPr/>
            <p:nvPr/>
          </p:nvSpPr>
          <p:spPr>
            <a:xfrm>
              <a:off x="291240" y="300960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0" y="34671"/>
                  </a:moveTo>
                  <a:lnTo>
                    <a:pt x="2717" y="21163"/>
                  </a:lnTo>
                  <a:lnTo>
                    <a:pt x="10126" y="10144"/>
                  </a:lnTo>
                  <a:lnTo>
                    <a:pt x="21115" y="2720"/>
                  </a:lnTo>
                  <a:lnTo>
                    <a:pt x="34569" y="0"/>
                  </a:lnTo>
                  <a:lnTo>
                    <a:pt x="2287155" y="0"/>
                  </a:lnTo>
                  <a:lnTo>
                    <a:pt x="2300589" y="2720"/>
                  </a:lnTo>
                  <a:lnTo>
                    <a:pt x="2311571" y="10144"/>
                  </a:lnTo>
                  <a:lnTo>
                    <a:pt x="2318981" y="21163"/>
                  </a:lnTo>
                  <a:lnTo>
                    <a:pt x="2321699" y="34671"/>
                  </a:lnTo>
                  <a:lnTo>
                    <a:pt x="2321699" y="311150"/>
                  </a:lnTo>
                  <a:lnTo>
                    <a:pt x="2318981" y="324584"/>
                  </a:lnTo>
                  <a:lnTo>
                    <a:pt x="2311571" y="335565"/>
                  </a:lnTo>
                  <a:lnTo>
                    <a:pt x="2300589" y="342975"/>
                  </a:lnTo>
                  <a:lnTo>
                    <a:pt x="2287155" y="345694"/>
                  </a:lnTo>
                  <a:lnTo>
                    <a:pt x="34569" y="345694"/>
                  </a:lnTo>
                  <a:lnTo>
                    <a:pt x="21115" y="342975"/>
                  </a:lnTo>
                  <a:lnTo>
                    <a:pt x="10126" y="335565"/>
                  </a:lnTo>
                  <a:lnTo>
                    <a:pt x="2717" y="324584"/>
                  </a:lnTo>
                  <a:lnTo>
                    <a:pt x="0" y="311150"/>
                  </a:lnTo>
                  <a:lnTo>
                    <a:pt x="0" y="34671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03" name="CustomShape 15"/>
          <p:cNvSpPr/>
          <p:nvPr/>
        </p:nvSpPr>
        <p:spPr>
          <a:xfrm>
            <a:off x="758160" y="3053160"/>
            <a:ext cx="1386360" cy="21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1300" spc="-9" strike="noStrike">
                <a:latin typeface="Calibri"/>
              </a:rPr>
              <a:t>Уверенность</a:t>
            </a:r>
            <a:r>
              <a:rPr b="0" lang="ru-RU" sz="1300" spc="-4" strike="noStrike">
                <a:latin typeface="Calibri"/>
              </a:rPr>
              <a:t> в</a:t>
            </a:r>
            <a:r>
              <a:rPr b="0" lang="ru-RU" sz="1300" spc="-32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себе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04" name="Group 16"/>
          <p:cNvGrpSpPr/>
          <p:nvPr/>
        </p:nvGrpSpPr>
        <p:grpSpPr>
          <a:xfrm>
            <a:off x="291240" y="3408480"/>
            <a:ext cx="2322000" cy="345600"/>
            <a:chOff x="291240" y="3408480"/>
            <a:chExt cx="2322000" cy="345600"/>
          </a:xfrm>
        </p:grpSpPr>
        <p:sp>
          <p:nvSpPr>
            <p:cNvPr id="305" name="CustomShape 17"/>
            <p:cNvSpPr/>
            <p:nvPr/>
          </p:nvSpPr>
          <p:spPr>
            <a:xfrm>
              <a:off x="291240" y="340848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2287155" y="0"/>
                  </a:moveTo>
                  <a:lnTo>
                    <a:pt x="34569" y="0"/>
                  </a:lnTo>
                  <a:lnTo>
                    <a:pt x="21115" y="2718"/>
                  </a:lnTo>
                  <a:lnTo>
                    <a:pt x="10126" y="10128"/>
                  </a:lnTo>
                  <a:lnTo>
                    <a:pt x="2717" y="21109"/>
                  </a:lnTo>
                  <a:lnTo>
                    <a:pt x="0" y="34543"/>
                  </a:lnTo>
                  <a:lnTo>
                    <a:pt x="0" y="311150"/>
                  </a:lnTo>
                  <a:lnTo>
                    <a:pt x="2717" y="324584"/>
                  </a:lnTo>
                  <a:lnTo>
                    <a:pt x="10126" y="335565"/>
                  </a:lnTo>
                  <a:lnTo>
                    <a:pt x="21115" y="342975"/>
                  </a:lnTo>
                  <a:lnTo>
                    <a:pt x="34569" y="345694"/>
                  </a:lnTo>
                  <a:lnTo>
                    <a:pt x="2287155" y="345694"/>
                  </a:lnTo>
                  <a:lnTo>
                    <a:pt x="2300589" y="342975"/>
                  </a:lnTo>
                  <a:lnTo>
                    <a:pt x="2311571" y="335565"/>
                  </a:lnTo>
                  <a:lnTo>
                    <a:pt x="2318981" y="324584"/>
                  </a:lnTo>
                  <a:lnTo>
                    <a:pt x="2321699" y="311150"/>
                  </a:lnTo>
                  <a:lnTo>
                    <a:pt x="2321699" y="34543"/>
                  </a:lnTo>
                  <a:lnTo>
                    <a:pt x="2318981" y="21109"/>
                  </a:lnTo>
                  <a:lnTo>
                    <a:pt x="2311571" y="10128"/>
                  </a:lnTo>
                  <a:lnTo>
                    <a:pt x="2300589" y="2718"/>
                  </a:lnTo>
                  <a:lnTo>
                    <a:pt x="22871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6" name="CustomShape 18"/>
            <p:cNvSpPr/>
            <p:nvPr/>
          </p:nvSpPr>
          <p:spPr>
            <a:xfrm>
              <a:off x="291240" y="340848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0" y="34543"/>
                  </a:moveTo>
                  <a:lnTo>
                    <a:pt x="2717" y="21109"/>
                  </a:lnTo>
                  <a:lnTo>
                    <a:pt x="10126" y="10128"/>
                  </a:lnTo>
                  <a:lnTo>
                    <a:pt x="21115" y="2718"/>
                  </a:lnTo>
                  <a:lnTo>
                    <a:pt x="34569" y="0"/>
                  </a:lnTo>
                  <a:lnTo>
                    <a:pt x="2287155" y="0"/>
                  </a:lnTo>
                  <a:lnTo>
                    <a:pt x="2300589" y="2718"/>
                  </a:lnTo>
                  <a:lnTo>
                    <a:pt x="2311571" y="10128"/>
                  </a:lnTo>
                  <a:lnTo>
                    <a:pt x="2318981" y="21109"/>
                  </a:lnTo>
                  <a:lnTo>
                    <a:pt x="2321699" y="34543"/>
                  </a:lnTo>
                  <a:lnTo>
                    <a:pt x="2321699" y="311150"/>
                  </a:lnTo>
                  <a:lnTo>
                    <a:pt x="2318981" y="324584"/>
                  </a:lnTo>
                  <a:lnTo>
                    <a:pt x="2311571" y="335565"/>
                  </a:lnTo>
                  <a:lnTo>
                    <a:pt x="2300589" y="342975"/>
                  </a:lnTo>
                  <a:lnTo>
                    <a:pt x="2287155" y="345694"/>
                  </a:lnTo>
                  <a:lnTo>
                    <a:pt x="34569" y="345694"/>
                  </a:lnTo>
                  <a:lnTo>
                    <a:pt x="21115" y="342975"/>
                  </a:lnTo>
                  <a:lnTo>
                    <a:pt x="10126" y="335565"/>
                  </a:lnTo>
                  <a:lnTo>
                    <a:pt x="2717" y="324584"/>
                  </a:lnTo>
                  <a:lnTo>
                    <a:pt x="0" y="311150"/>
                  </a:lnTo>
                  <a:lnTo>
                    <a:pt x="0" y="34543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07" name="CustomShape 19"/>
          <p:cNvSpPr/>
          <p:nvPr/>
        </p:nvSpPr>
        <p:spPr>
          <a:xfrm>
            <a:off x="810000" y="3452400"/>
            <a:ext cx="1282320" cy="21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1300" spc="-12" strike="noStrike">
                <a:latin typeface="Calibri"/>
              </a:rPr>
              <a:t>Требовательность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08" name="Group 20"/>
          <p:cNvGrpSpPr/>
          <p:nvPr/>
        </p:nvGrpSpPr>
        <p:grpSpPr>
          <a:xfrm>
            <a:off x="291240" y="3807360"/>
            <a:ext cx="2322000" cy="345600"/>
            <a:chOff x="291240" y="3807360"/>
            <a:chExt cx="2322000" cy="345600"/>
          </a:xfrm>
        </p:grpSpPr>
        <p:sp>
          <p:nvSpPr>
            <p:cNvPr id="309" name="CustomShape 21"/>
            <p:cNvSpPr/>
            <p:nvPr/>
          </p:nvSpPr>
          <p:spPr>
            <a:xfrm>
              <a:off x="291240" y="380736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2287155" y="0"/>
                  </a:moveTo>
                  <a:lnTo>
                    <a:pt x="34569" y="0"/>
                  </a:lnTo>
                  <a:lnTo>
                    <a:pt x="21115" y="2700"/>
                  </a:lnTo>
                  <a:lnTo>
                    <a:pt x="10126" y="10080"/>
                  </a:lnTo>
                  <a:lnTo>
                    <a:pt x="2717" y="21056"/>
                  </a:lnTo>
                  <a:lnTo>
                    <a:pt x="0" y="34543"/>
                  </a:lnTo>
                  <a:lnTo>
                    <a:pt x="0" y="311048"/>
                  </a:lnTo>
                  <a:lnTo>
                    <a:pt x="2717" y="324502"/>
                  </a:lnTo>
                  <a:lnTo>
                    <a:pt x="10126" y="335491"/>
                  </a:lnTo>
                  <a:lnTo>
                    <a:pt x="21115" y="342900"/>
                  </a:lnTo>
                  <a:lnTo>
                    <a:pt x="34569" y="345617"/>
                  </a:lnTo>
                  <a:lnTo>
                    <a:pt x="2287155" y="345617"/>
                  </a:lnTo>
                  <a:lnTo>
                    <a:pt x="2300589" y="342900"/>
                  </a:lnTo>
                  <a:lnTo>
                    <a:pt x="2311571" y="335491"/>
                  </a:lnTo>
                  <a:lnTo>
                    <a:pt x="2318981" y="324502"/>
                  </a:lnTo>
                  <a:lnTo>
                    <a:pt x="2321699" y="311048"/>
                  </a:lnTo>
                  <a:lnTo>
                    <a:pt x="2321699" y="34543"/>
                  </a:lnTo>
                  <a:lnTo>
                    <a:pt x="2318981" y="21056"/>
                  </a:lnTo>
                  <a:lnTo>
                    <a:pt x="2311571" y="10080"/>
                  </a:lnTo>
                  <a:lnTo>
                    <a:pt x="2300589" y="2700"/>
                  </a:lnTo>
                  <a:lnTo>
                    <a:pt x="22871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0" name="CustomShape 22"/>
            <p:cNvSpPr/>
            <p:nvPr/>
          </p:nvSpPr>
          <p:spPr>
            <a:xfrm>
              <a:off x="291240" y="380736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0" y="34543"/>
                  </a:moveTo>
                  <a:lnTo>
                    <a:pt x="2717" y="21056"/>
                  </a:lnTo>
                  <a:lnTo>
                    <a:pt x="10126" y="10080"/>
                  </a:lnTo>
                  <a:lnTo>
                    <a:pt x="21115" y="2700"/>
                  </a:lnTo>
                  <a:lnTo>
                    <a:pt x="34569" y="0"/>
                  </a:lnTo>
                  <a:lnTo>
                    <a:pt x="2287155" y="0"/>
                  </a:lnTo>
                  <a:lnTo>
                    <a:pt x="2300589" y="2700"/>
                  </a:lnTo>
                  <a:lnTo>
                    <a:pt x="2311571" y="10080"/>
                  </a:lnTo>
                  <a:lnTo>
                    <a:pt x="2318981" y="21056"/>
                  </a:lnTo>
                  <a:lnTo>
                    <a:pt x="2321699" y="34543"/>
                  </a:lnTo>
                  <a:lnTo>
                    <a:pt x="2321699" y="311048"/>
                  </a:lnTo>
                  <a:lnTo>
                    <a:pt x="2318981" y="324502"/>
                  </a:lnTo>
                  <a:lnTo>
                    <a:pt x="2311571" y="335491"/>
                  </a:lnTo>
                  <a:lnTo>
                    <a:pt x="2300589" y="342900"/>
                  </a:lnTo>
                  <a:lnTo>
                    <a:pt x="2287155" y="345617"/>
                  </a:lnTo>
                  <a:lnTo>
                    <a:pt x="34569" y="345617"/>
                  </a:lnTo>
                  <a:lnTo>
                    <a:pt x="21115" y="342900"/>
                  </a:lnTo>
                  <a:lnTo>
                    <a:pt x="10126" y="335491"/>
                  </a:lnTo>
                  <a:lnTo>
                    <a:pt x="2717" y="324502"/>
                  </a:lnTo>
                  <a:lnTo>
                    <a:pt x="0" y="311048"/>
                  </a:lnTo>
                  <a:lnTo>
                    <a:pt x="0" y="34543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11" name="CustomShape 23"/>
          <p:cNvSpPr/>
          <p:nvPr/>
        </p:nvSpPr>
        <p:spPr>
          <a:xfrm>
            <a:off x="669600" y="3851640"/>
            <a:ext cx="1560600" cy="21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1300" spc="-9" strike="noStrike">
                <a:latin typeface="Calibri"/>
              </a:rPr>
              <a:t>Психологический </a:t>
            </a:r>
            <a:r>
              <a:rPr b="0" lang="ru-RU" sz="1300" spc="-4" strike="noStrike">
                <a:latin typeface="Calibri"/>
              </a:rPr>
              <a:t>такт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12" name="Group 24"/>
          <p:cNvGrpSpPr/>
          <p:nvPr/>
        </p:nvGrpSpPr>
        <p:grpSpPr>
          <a:xfrm>
            <a:off x="291240" y="4206240"/>
            <a:ext cx="2322000" cy="345600"/>
            <a:chOff x="291240" y="4206240"/>
            <a:chExt cx="2322000" cy="345600"/>
          </a:xfrm>
        </p:grpSpPr>
        <p:sp>
          <p:nvSpPr>
            <p:cNvPr id="313" name="CustomShape 25"/>
            <p:cNvSpPr/>
            <p:nvPr/>
          </p:nvSpPr>
          <p:spPr>
            <a:xfrm>
              <a:off x="291240" y="420624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2287155" y="0"/>
                  </a:moveTo>
                  <a:lnTo>
                    <a:pt x="34569" y="0"/>
                  </a:lnTo>
                  <a:lnTo>
                    <a:pt x="21115" y="2717"/>
                  </a:lnTo>
                  <a:lnTo>
                    <a:pt x="10126" y="10126"/>
                  </a:lnTo>
                  <a:lnTo>
                    <a:pt x="2717" y="21115"/>
                  </a:lnTo>
                  <a:lnTo>
                    <a:pt x="0" y="34569"/>
                  </a:lnTo>
                  <a:lnTo>
                    <a:pt x="0" y="311099"/>
                  </a:lnTo>
                  <a:lnTo>
                    <a:pt x="2717" y="324553"/>
                  </a:lnTo>
                  <a:lnTo>
                    <a:pt x="10126" y="335541"/>
                  </a:lnTo>
                  <a:lnTo>
                    <a:pt x="21115" y="342951"/>
                  </a:lnTo>
                  <a:lnTo>
                    <a:pt x="34569" y="345668"/>
                  </a:lnTo>
                  <a:lnTo>
                    <a:pt x="2287155" y="345668"/>
                  </a:lnTo>
                  <a:lnTo>
                    <a:pt x="2300589" y="342951"/>
                  </a:lnTo>
                  <a:lnTo>
                    <a:pt x="2311571" y="335541"/>
                  </a:lnTo>
                  <a:lnTo>
                    <a:pt x="2318981" y="324553"/>
                  </a:lnTo>
                  <a:lnTo>
                    <a:pt x="2321699" y="311099"/>
                  </a:lnTo>
                  <a:lnTo>
                    <a:pt x="2321699" y="34569"/>
                  </a:lnTo>
                  <a:lnTo>
                    <a:pt x="2318981" y="21115"/>
                  </a:lnTo>
                  <a:lnTo>
                    <a:pt x="2311571" y="10126"/>
                  </a:lnTo>
                  <a:lnTo>
                    <a:pt x="2300589" y="2717"/>
                  </a:lnTo>
                  <a:lnTo>
                    <a:pt x="228715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4" name="CustomShape 26"/>
            <p:cNvSpPr/>
            <p:nvPr/>
          </p:nvSpPr>
          <p:spPr>
            <a:xfrm>
              <a:off x="291240" y="4206240"/>
              <a:ext cx="2322000" cy="345600"/>
            </a:xfrm>
            <a:custGeom>
              <a:avLst/>
              <a:gdLst/>
              <a:ahLst/>
              <a:rect l="l" t="t" r="r" b="b"/>
              <a:pathLst>
                <a:path w="2322195" h="346075">
                  <a:moveTo>
                    <a:pt x="0" y="34569"/>
                  </a:moveTo>
                  <a:lnTo>
                    <a:pt x="2717" y="21115"/>
                  </a:lnTo>
                  <a:lnTo>
                    <a:pt x="10126" y="10126"/>
                  </a:lnTo>
                  <a:lnTo>
                    <a:pt x="21115" y="2717"/>
                  </a:lnTo>
                  <a:lnTo>
                    <a:pt x="34569" y="0"/>
                  </a:lnTo>
                  <a:lnTo>
                    <a:pt x="2287155" y="0"/>
                  </a:lnTo>
                  <a:lnTo>
                    <a:pt x="2300589" y="2717"/>
                  </a:lnTo>
                  <a:lnTo>
                    <a:pt x="2311571" y="10126"/>
                  </a:lnTo>
                  <a:lnTo>
                    <a:pt x="2318981" y="21115"/>
                  </a:lnTo>
                  <a:lnTo>
                    <a:pt x="2321699" y="34569"/>
                  </a:lnTo>
                  <a:lnTo>
                    <a:pt x="2321699" y="311099"/>
                  </a:lnTo>
                  <a:lnTo>
                    <a:pt x="2318981" y="324553"/>
                  </a:lnTo>
                  <a:lnTo>
                    <a:pt x="2311571" y="335541"/>
                  </a:lnTo>
                  <a:lnTo>
                    <a:pt x="2300589" y="342951"/>
                  </a:lnTo>
                  <a:lnTo>
                    <a:pt x="2287155" y="345668"/>
                  </a:lnTo>
                  <a:lnTo>
                    <a:pt x="34569" y="345668"/>
                  </a:lnTo>
                  <a:lnTo>
                    <a:pt x="21115" y="342951"/>
                  </a:lnTo>
                  <a:lnTo>
                    <a:pt x="10126" y="335541"/>
                  </a:lnTo>
                  <a:lnTo>
                    <a:pt x="2717" y="324553"/>
                  </a:lnTo>
                  <a:lnTo>
                    <a:pt x="0" y="311099"/>
                  </a:lnTo>
                  <a:lnTo>
                    <a:pt x="0" y="34569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15" name="CustomShape 27"/>
          <p:cNvSpPr/>
          <p:nvPr/>
        </p:nvSpPr>
        <p:spPr>
          <a:xfrm>
            <a:off x="953280" y="4250520"/>
            <a:ext cx="998640" cy="21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1300" spc="-1" strike="noStrike">
                <a:latin typeface="Calibri"/>
              </a:rPr>
              <a:t>О</a:t>
            </a:r>
            <a:r>
              <a:rPr b="0" lang="ru-RU" sz="1300" spc="-9" strike="noStrike">
                <a:latin typeface="Calibri"/>
              </a:rPr>
              <a:t>т</a:t>
            </a:r>
            <a:r>
              <a:rPr b="0" lang="ru-RU" sz="1300" spc="-4" strike="noStrike">
                <a:latin typeface="Calibri"/>
              </a:rPr>
              <a:t>зыв</a:t>
            </a:r>
            <a:r>
              <a:rPr b="0" lang="ru-RU" sz="1300" spc="-12" strike="noStrike">
                <a:latin typeface="Calibri"/>
              </a:rPr>
              <a:t>ч</a:t>
            </a:r>
            <a:r>
              <a:rPr b="0" lang="ru-RU" sz="1300" spc="-9" strike="noStrike">
                <a:latin typeface="Calibri"/>
              </a:rPr>
              <a:t>и</a:t>
            </a:r>
            <a:r>
              <a:rPr b="0" lang="ru-RU" sz="1300" spc="-4" strike="noStrike">
                <a:latin typeface="Calibri"/>
              </a:rPr>
              <a:t>в</a:t>
            </a:r>
            <a:r>
              <a:rPr b="0" lang="ru-RU" sz="1300" spc="-12" strike="noStrike">
                <a:latin typeface="Calibri"/>
              </a:rPr>
              <a:t>о</a:t>
            </a:r>
            <a:r>
              <a:rPr b="0" lang="ru-RU" sz="1300" spc="-4" strike="noStrike">
                <a:latin typeface="Calibri"/>
              </a:rPr>
              <a:t>с</a:t>
            </a:r>
            <a:r>
              <a:rPr b="0" lang="ru-RU" sz="1300" spc="-1" strike="noStrike">
                <a:latin typeface="Calibri"/>
              </a:rPr>
              <a:t>т</a:t>
            </a:r>
            <a:r>
              <a:rPr b="0" lang="ru-RU" sz="1300" spc="-4" strike="noStrike">
                <a:latin typeface="Calibri"/>
              </a:rPr>
              <a:t>ь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16" name="CustomShape 28"/>
          <p:cNvSpPr/>
          <p:nvPr/>
        </p:nvSpPr>
        <p:spPr>
          <a:xfrm>
            <a:off x="3120840" y="1131480"/>
            <a:ext cx="2902320" cy="3600000"/>
          </a:xfrm>
          <a:custGeom>
            <a:avLst/>
            <a:gdLst/>
            <a:ahLst/>
            <a:rect l="l" t="t" r="r" b="b"/>
            <a:pathLst>
              <a:path w="2902585" h="3600450">
                <a:moveTo>
                  <a:pt x="2612009" y="0"/>
                </a:moveTo>
                <a:lnTo>
                  <a:pt x="290194" y="0"/>
                </a:lnTo>
                <a:lnTo>
                  <a:pt x="243122" y="3798"/>
                </a:lnTo>
                <a:lnTo>
                  <a:pt x="198469" y="14793"/>
                </a:lnTo>
                <a:lnTo>
                  <a:pt x="156832" y="32390"/>
                </a:lnTo>
                <a:lnTo>
                  <a:pt x="118807" y="55989"/>
                </a:lnTo>
                <a:lnTo>
                  <a:pt x="84994" y="84994"/>
                </a:lnTo>
                <a:lnTo>
                  <a:pt x="55989" y="118807"/>
                </a:lnTo>
                <a:lnTo>
                  <a:pt x="32390" y="156832"/>
                </a:lnTo>
                <a:lnTo>
                  <a:pt x="14793" y="198469"/>
                </a:lnTo>
                <a:lnTo>
                  <a:pt x="3798" y="243122"/>
                </a:lnTo>
                <a:lnTo>
                  <a:pt x="0" y="290194"/>
                </a:lnTo>
                <a:lnTo>
                  <a:pt x="0" y="3310204"/>
                </a:lnTo>
                <a:lnTo>
                  <a:pt x="3798" y="3357280"/>
                </a:lnTo>
                <a:lnTo>
                  <a:pt x="14793" y="3401937"/>
                </a:lnTo>
                <a:lnTo>
                  <a:pt x="32390" y="3443578"/>
                </a:lnTo>
                <a:lnTo>
                  <a:pt x="55989" y="3481605"/>
                </a:lnTo>
                <a:lnTo>
                  <a:pt x="84994" y="3515421"/>
                </a:lnTo>
                <a:lnTo>
                  <a:pt x="118807" y="3544429"/>
                </a:lnTo>
                <a:lnTo>
                  <a:pt x="156832" y="3568031"/>
                </a:lnTo>
                <a:lnTo>
                  <a:pt x="198469" y="3585629"/>
                </a:lnTo>
                <a:lnTo>
                  <a:pt x="243122" y="3596626"/>
                </a:lnTo>
                <a:lnTo>
                  <a:pt x="290194" y="3600424"/>
                </a:lnTo>
                <a:lnTo>
                  <a:pt x="2612009" y="3600424"/>
                </a:lnTo>
                <a:lnTo>
                  <a:pt x="2659081" y="3596626"/>
                </a:lnTo>
                <a:lnTo>
                  <a:pt x="2703734" y="3585629"/>
                </a:lnTo>
                <a:lnTo>
                  <a:pt x="2745371" y="3568031"/>
                </a:lnTo>
                <a:lnTo>
                  <a:pt x="2783396" y="3544429"/>
                </a:lnTo>
                <a:lnTo>
                  <a:pt x="2817209" y="3515421"/>
                </a:lnTo>
                <a:lnTo>
                  <a:pt x="2846214" y="3481605"/>
                </a:lnTo>
                <a:lnTo>
                  <a:pt x="2869813" y="3443578"/>
                </a:lnTo>
                <a:lnTo>
                  <a:pt x="2887410" y="3401937"/>
                </a:lnTo>
                <a:lnTo>
                  <a:pt x="2898405" y="3357280"/>
                </a:lnTo>
                <a:lnTo>
                  <a:pt x="2902204" y="3310204"/>
                </a:lnTo>
                <a:lnTo>
                  <a:pt x="2902204" y="290194"/>
                </a:lnTo>
                <a:lnTo>
                  <a:pt x="2898405" y="243122"/>
                </a:lnTo>
                <a:lnTo>
                  <a:pt x="2887410" y="198469"/>
                </a:lnTo>
                <a:lnTo>
                  <a:pt x="2869813" y="156832"/>
                </a:lnTo>
                <a:lnTo>
                  <a:pt x="2846214" y="118807"/>
                </a:lnTo>
                <a:lnTo>
                  <a:pt x="2817209" y="84994"/>
                </a:lnTo>
                <a:lnTo>
                  <a:pt x="2783396" y="55989"/>
                </a:lnTo>
                <a:lnTo>
                  <a:pt x="2745371" y="32390"/>
                </a:lnTo>
                <a:lnTo>
                  <a:pt x="2703734" y="14793"/>
                </a:lnTo>
                <a:lnTo>
                  <a:pt x="2659081" y="3798"/>
                </a:lnTo>
                <a:lnTo>
                  <a:pt x="2612009" y="0"/>
                </a:lnTo>
                <a:close/>
              </a:path>
            </a:pathLst>
          </a:custGeom>
          <a:solidFill>
            <a:srgbClr val="e8d0d0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7" name="CustomShape 29"/>
          <p:cNvSpPr/>
          <p:nvPr/>
        </p:nvSpPr>
        <p:spPr>
          <a:xfrm>
            <a:off x="3285360" y="1222200"/>
            <a:ext cx="2580120" cy="837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1400" bIns="0"/>
          <a:p>
            <a:pPr marL="12600" indent="-1440" algn="ctr">
              <a:lnSpc>
                <a:spcPts val="2089"/>
              </a:lnSpc>
              <a:spcBef>
                <a:spcPts val="326"/>
              </a:spcBef>
            </a:pPr>
            <a:r>
              <a:rPr b="0" lang="ru-RU" sz="1900" spc="-1" strike="noStrike">
                <a:latin typeface="Calibri"/>
              </a:rPr>
              <a:t>Первичные </a:t>
            </a:r>
            <a:r>
              <a:rPr b="0" lang="ru-RU" sz="1900" spc="-4" strike="noStrike">
                <a:latin typeface="Calibri"/>
              </a:rPr>
              <a:t>личностные </a:t>
            </a:r>
            <a:r>
              <a:rPr b="0" lang="ru-RU" sz="1900" spc="-1" strike="noStrike">
                <a:latin typeface="Calibri"/>
              </a:rPr>
              <a:t> </a:t>
            </a:r>
            <a:r>
              <a:rPr b="0" lang="ru-RU" sz="1900" spc="-4" strike="noStrike">
                <a:latin typeface="Calibri"/>
              </a:rPr>
              <a:t>факторы</a:t>
            </a:r>
            <a:r>
              <a:rPr b="0" lang="ru-RU" sz="1900" spc="-32" strike="noStrike">
                <a:latin typeface="Calibri"/>
              </a:rPr>
              <a:t> </a:t>
            </a:r>
            <a:r>
              <a:rPr b="0" lang="ru-RU" sz="1900" spc="-4" strike="noStrike">
                <a:latin typeface="Calibri"/>
              </a:rPr>
              <a:t>по</a:t>
            </a:r>
            <a:r>
              <a:rPr b="0" lang="ru-RU" sz="1900" spc="-9" strike="noStrike">
                <a:latin typeface="Calibri"/>
              </a:rPr>
              <a:t> </a:t>
            </a:r>
            <a:r>
              <a:rPr b="0" lang="ru-RU" sz="1900" spc="-1" strike="noStrike">
                <a:latin typeface="Calibri"/>
              </a:rPr>
              <a:t>опроснику</a:t>
            </a:r>
            <a:r>
              <a:rPr b="0" lang="ru-RU" sz="1900" spc="-32" strike="noStrike">
                <a:latin typeface="Calibri"/>
              </a:rPr>
              <a:t> </a:t>
            </a:r>
            <a:r>
              <a:rPr b="0" lang="ru-RU" sz="1900" spc="-97" strike="noStrike">
                <a:latin typeface="Calibri"/>
              </a:rPr>
              <a:t>Р. </a:t>
            </a:r>
            <a:r>
              <a:rPr b="0" lang="ru-RU" sz="1900" spc="-412" strike="noStrike">
                <a:latin typeface="Calibri"/>
              </a:rPr>
              <a:t> </a:t>
            </a:r>
            <a:r>
              <a:rPr b="0" lang="ru-RU" sz="1900" spc="-12" strike="noStrike">
                <a:latin typeface="Calibri"/>
              </a:rPr>
              <a:t>Кеттелла</a:t>
            </a:r>
            <a:endParaRPr b="0" lang="ru-RU" sz="1900" spc="-1" strike="noStrike">
              <a:latin typeface="Arial"/>
            </a:endParaRPr>
          </a:p>
        </p:txBody>
      </p:sp>
      <p:grpSp>
        <p:nvGrpSpPr>
          <p:cNvPr id="318" name="Group 30"/>
          <p:cNvGrpSpPr/>
          <p:nvPr/>
        </p:nvGrpSpPr>
        <p:grpSpPr>
          <a:xfrm>
            <a:off x="3411000" y="2211840"/>
            <a:ext cx="2322000" cy="524160"/>
            <a:chOff x="3411000" y="2211840"/>
            <a:chExt cx="2322000" cy="524160"/>
          </a:xfrm>
        </p:grpSpPr>
        <p:sp>
          <p:nvSpPr>
            <p:cNvPr id="319" name="CustomShape 31"/>
            <p:cNvSpPr/>
            <p:nvPr/>
          </p:nvSpPr>
          <p:spPr>
            <a:xfrm>
              <a:off x="3411000" y="221184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2269363" y="0"/>
                  </a:moveTo>
                  <a:lnTo>
                    <a:pt x="52451" y="0"/>
                  </a:lnTo>
                  <a:lnTo>
                    <a:pt x="32039" y="4123"/>
                  </a:lnTo>
                  <a:lnTo>
                    <a:pt x="15366" y="15366"/>
                  </a:lnTo>
                  <a:lnTo>
                    <a:pt x="4123" y="32039"/>
                  </a:lnTo>
                  <a:lnTo>
                    <a:pt x="0" y="52450"/>
                  </a:lnTo>
                  <a:lnTo>
                    <a:pt x="0" y="472059"/>
                  </a:lnTo>
                  <a:lnTo>
                    <a:pt x="4123" y="492470"/>
                  </a:lnTo>
                  <a:lnTo>
                    <a:pt x="15367" y="509143"/>
                  </a:lnTo>
                  <a:lnTo>
                    <a:pt x="32039" y="520386"/>
                  </a:lnTo>
                  <a:lnTo>
                    <a:pt x="52451" y="524510"/>
                  </a:lnTo>
                  <a:lnTo>
                    <a:pt x="2269363" y="524510"/>
                  </a:lnTo>
                  <a:lnTo>
                    <a:pt x="2289774" y="520386"/>
                  </a:lnTo>
                  <a:lnTo>
                    <a:pt x="2306447" y="509143"/>
                  </a:lnTo>
                  <a:lnTo>
                    <a:pt x="2317690" y="492470"/>
                  </a:lnTo>
                  <a:lnTo>
                    <a:pt x="2321814" y="472059"/>
                  </a:lnTo>
                  <a:lnTo>
                    <a:pt x="2321814" y="52450"/>
                  </a:lnTo>
                  <a:lnTo>
                    <a:pt x="2317690" y="32039"/>
                  </a:lnTo>
                  <a:lnTo>
                    <a:pt x="2306447" y="15367"/>
                  </a:lnTo>
                  <a:lnTo>
                    <a:pt x="2289774" y="4123"/>
                  </a:lnTo>
                  <a:lnTo>
                    <a:pt x="22693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0" name="CustomShape 32"/>
            <p:cNvSpPr/>
            <p:nvPr/>
          </p:nvSpPr>
          <p:spPr>
            <a:xfrm>
              <a:off x="3411000" y="221184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0" y="52450"/>
                  </a:moveTo>
                  <a:lnTo>
                    <a:pt x="4123" y="32039"/>
                  </a:lnTo>
                  <a:lnTo>
                    <a:pt x="15366" y="15366"/>
                  </a:lnTo>
                  <a:lnTo>
                    <a:pt x="32039" y="4123"/>
                  </a:lnTo>
                  <a:lnTo>
                    <a:pt x="52451" y="0"/>
                  </a:lnTo>
                  <a:lnTo>
                    <a:pt x="2269363" y="0"/>
                  </a:lnTo>
                  <a:lnTo>
                    <a:pt x="2289774" y="4123"/>
                  </a:lnTo>
                  <a:lnTo>
                    <a:pt x="2306447" y="15367"/>
                  </a:lnTo>
                  <a:lnTo>
                    <a:pt x="2317690" y="32039"/>
                  </a:lnTo>
                  <a:lnTo>
                    <a:pt x="2321814" y="52450"/>
                  </a:lnTo>
                  <a:lnTo>
                    <a:pt x="2321814" y="472059"/>
                  </a:lnTo>
                  <a:lnTo>
                    <a:pt x="2317690" y="492470"/>
                  </a:lnTo>
                  <a:lnTo>
                    <a:pt x="2306447" y="509143"/>
                  </a:lnTo>
                  <a:lnTo>
                    <a:pt x="2289774" y="520386"/>
                  </a:lnTo>
                  <a:lnTo>
                    <a:pt x="2269363" y="524510"/>
                  </a:lnTo>
                  <a:lnTo>
                    <a:pt x="52451" y="524510"/>
                  </a:lnTo>
                  <a:lnTo>
                    <a:pt x="32039" y="520386"/>
                  </a:lnTo>
                  <a:lnTo>
                    <a:pt x="15367" y="509143"/>
                  </a:lnTo>
                  <a:lnTo>
                    <a:pt x="4123" y="492470"/>
                  </a:lnTo>
                  <a:lnTo>
                    <a:pt x="0" y="472059"/>
                  </a:lnTo>
                  <a:lnTo>
                    <a:pt x="0" y="52450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21" name="CustomShape 33"/>
          <p:cNvSpPr/>
          <p:nvPr/>
        </p:nvSpPr>
        <p:spPr>
          <a:xfrm>
            <a:off x="3588120" y="2253600"/>
            <a:ext cx="1967040" cy="39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algn="ctr">
              <a:lnSpc>
                <a:spcPts val="1500"/>
              </a:lnSpc>
              <a:spcBef>
                <a:spcPts val="96"/>
              </a:spcBef>
            </a:pPr>
            <a:r>
              <a:rPr b="0" lang="ru-RU" sz="1300" spc="-9" strike="noStrike">
                <a:latin typeface="Calibri"/>
              </a:rPr>
              <a:t>Фактор</a:t>
            </a:r>
            <a:r>
              <a:rPr b="0" lang="ru-RU" sz="1300" spc="-1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A:</a:t>
            </a:r>
            <a:r>
              <a:rPr b="0" lang="ru-RU" sz="1300" spc="18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Общительность</a:t>
            </a:r>
            <a:r>
              <a:rPr b="0" lang="ru-RU" sz="1300" spc="9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–</a:t>
            </a:r>
            <a:endParaRPr b="0" lang="ru-RU" sz="1300" spc="-1" strike="noStrike">
              <a:latin typeface="Arial"/>
            </a:endParaRPr>
          </a:p>
          <a:p>
            <a:pPr marL="3960" algn="ctr">
              <a:lnSpc>
                <a:spcPts val="1500"/>
              </a:lnSpc>
            </a:pPr>
            <a:r>
              <a:rPr b="0" lang="ru-RU" sz="1300" spc="-9" strike="noStrike">
                <a:latin typeface="Calibri"/>
              </a:rPr>
              <a:t>необщительность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22" name="Group 34"/>
          <p:cNvGrpSpPr/>
          <p:nvPr/>
        </p:nvGrpSpPr>
        <p:grpSpPr>
          <a:xfrm>
            <a:off x="3411000" y="2817000"/>
            <a:ext cx="2322000" cy="524160"/>
            <a:chOff x="3411000" y="2817000"/>
            <a:chExt cx="2322000" cy="524160"/>
          </a:xfrm>
        </p:grpSpPr>
        <p:sp>
          <p:nvSpPr>
            <p:cNvPr id="323" name="CustomShape 35"/>
            <p:cNvSpPr/>
            <p:nvPr/>
          </p:nvSpPr>
          <p:spPr>
            <a:xfrm>
              <a:off x="3411000" y="281700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2269363" y="0"/>
                  </a:moveTo>
                  <a:lnTo>
                    <a:pt x="52451" y="0"/>
                  </a:lnTo>
                  <a:lnTo>
                    <a:pt x="32039" y="4123"/>
                  </a:lnTo>
                  <a:lnTo>
                    <a:pt x="15366" y="15366"/>
                  </a:lnTo>
                  <a:lnTo>
                    <a:pt x="4123" y="32039"/>
                  </a:lnTo>
                  <a:lnTo>
                    <a:pt x="0" y="52450"/>
                  </a:lnTo>
                  <a:lnTo>
                    <a:pt x="0" y="472059"/>
                  </a:lnTo>
                  <a:lnTo>
                    <a:pt x="4123" y="492470"/>
                  </a:lnTo>
                  <a:lnTo>
                    <a:pt x="15367" y="509143"/>
                  </a:lnTo>
                  <a:lnTo>
                    <a:pt x="32039" y="520386"/>
                  </a:lnTo>
                  <a:lnTo>
                    <a:pt x="52451" y="524510"/>
                  </a:lnTo>
                  <a:lnTo>
                    <a:pt x="2269363" y="524510"/>
                  </a:lnTo>
                  <a:lnTo>
                    <a:pt x="2289774" y="520386"/>
                  </a:lnTo>
                  <a:lnTo>
                    <a:pt x="2306447" y="509143"/>
                  </a:lnTo>
                  <a:lnTo>
                    <a:pt x="2317690" y="492470"/>
                  </a:lnTo>
                  <a:lnTo>
                    <a:pt x="2321814" y="472059"/>
                  </a:lnTo>
                  <a:lnTo>
                    <a:pt x="2321814" y="52450"/>
                  </a:lnTo>
                  <a:lnTo>
                    <a:pt x="2317690" y="32039"/>
                  </a:lnTo>
                  <a:lnTo>
                    <a:pt x="2306447" y="15367"/>
                  </a:lnTo>
                  <a:lnTo>
                    <a:pt x="2289774" y="4123"/>
                  </a:lnTo>
                  <a:lnTo>
                    <a:pt x="22693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4" name="CustomShape 36"/>
            <p:cNvSpPr/>
            <p:nvPr/>
          </p:nvSpPr>
          <p:spPr>
            <a:xfrm>
              <a:off x="3411000" y="281700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0" y="52450"/>
                  </a:moveTo>
                  <a:lnTo>
                    <a:pt x="4123" y="32039"/>
                  </a:lnTo>
                  <a:lnTo>
                    <a:pt x="15366" y="15366"/>
                  </a:lnTo>
                  <a:lnTo>
                    <a:pt x="32039" y="4123"/>
                  </a:lnTo>
                  <a:lnTo>
                    <a:pt x="52451" y="0"/>
                  </a:lnTo>
                  <a:lnTo>
                    <a:pt x="2269363" y="0"/>
                  </a:lnTo>
                  <a:lnTo>
                    <a:pt x="2289774" y="4123"/>
                  </a:lnTo>
                  <a:lnTo>
                    <a:pt x="2306447" y="15367"/>
                  </a:lnTo>
                  <a:lnTo>
                    <a:pt x="2317690" y="32039"/>
                  </a:lnTo>
                  <a:lnTo>
                    <a:pt x="2321814" y="52450"/>
                  </a:lnTo>
                  <a:lnTo>
                    <a:pt x="2321814" y="472059"/>
                  </a:lnTo>
                  <a:lnTo>
                    <a:pt x="2317690" y="492470"/>
                  </a:lnTo>
                  <a:lnTo>
                    <a:pt x="2306447" y="509143"/>
                  </a:lnTo>
                  <a:lnTo>
                    <a:pt x="2289774" y="520386"/>
                  </a:lnTo>
                  <a:lnTo>
                    <a:pt x="2269363" y="524510"/>
                  </a:lnTo>
                  <a:lnTo>
                    <a:pt x="52451" y="524510"/>
                  </a:lnTo>
                  <a:lnTo>
                    <a:pt x="32039" y="520386"/>
                  </a:lnTo>
                  <a:lnTo>
                    <a:pt x="15367" y="509143"/>
                  </a:lnTo>
                  <a:lnTo>
                    <a:pt x="4123" y="492470"/>
                  </a:lnTo>
                  <a:lnTo>
                    <a:pt x="0" y="472059"/>
                  </a:lnTo>
                  <a:lnTo>
                    <a:pt x="0" y="52450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25" name="CustomShape 37"/>
          <p:cNvSpPr/>
          <p:nvPr/>
        </p:nvSpPr>
        <p:spPr>
          <a:xfrm>
            <a:off x="3475440" y="2859480"/>
            <a:ext cx="2196720" cy="3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30600" bIns="0"/>
          <a:p>
            <a:pPr marL="12600" indent="164520">
              <a:lnSpc>
                <a:spcPts val="1440"/>
              </a:lnSpc>
              <a:spcBef>
                <a:spcPts val="241"/>
              </a:spcBef>
            </a:pPr>
            <a:r>
              <a:rPr b="0" lang="ru-RU" sz="1300" spc="-9" strike="noStrike">
                <a:latin typeface="Calibri"/>
              </a:rPr>
              <a:t>Фактор</a:t>
            </a:r>
            <a:r>
              <a:rPr b="0" lang="ru-RU" sz="1300" spc="-4" strike="noStrike">
                <a:latin typeface="Calibri"/>
              </a:rPr>
              <a:t> C: Эмоциональная </a:t>
            </a:r>
            <a:r>
              <a:rPr b="0" lang="ru-RU" sz="1300" spc="-1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устойчивость</a:t>
            </a:r>
            <a:r>
              <a:rPr b="0" lang="ru-RU" sz="1300" spc="32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–</a:t>
            </a:r>
            <a:r>
              <a:rPr b="0" lang="ru-RU" sz="1300" spc="-18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неустойчивость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26" name="Group 38"/>
          <p:cNvGrpSpPr/>
          <p:nvPr/>
        </p:nvGrpSpPr>
        <p:grpSpPr>
          <a:xfrm>
            <a:off x="3411000" y="3422160"/>
            <a:ext cx="2322000" cy="524880"/>
            <a:chOff x="3411000" y="3422160"/>
            <a:chExt cx="2322000" cy="524880"/>
          </a:xfrm>
        </p:grpSpPr>
        <p:sp>
          <p:nvSpPr>
            <p:cNvPr id="327" name="CustomShape 39"/>
            <p:cNvSpPr/>
            <p:nvPr/>
          </p:nvSpPr>
          <p:spPr>
            <a:xfrm>
              <a:off x="3411000" y="3422160"/>
              <a:ext cx="2322000" cy="524880"/>
            </a:xfrm>
            <a:custGeom>
              <a:avLst/>
              <a:gdLst/>
              <a:ahLst/>
              <a:rect l="l" t="t" r="r" b="b"/>
              <a:pathLst>
                <a:path w="2322195" h="525145">
                  <a:moveTo>
                    <a:pt x="2269363" y="0"/>
                  </a:moveTo>
                  <a:lnTo>
                    <a:pt x="52451" y="0"/>
                  </a:lnTo>
                  <a:lnTo>
                    <a:pt x="32039" y="4123"/>
                  </a:lnTo>
                  <a:lnTo>
                    <a:pt x="15366" y="15366"/>
                  </a:lnTo>
                  <a:lnTo>
                    <a:pt x="4123" y="32039"/>
                  </a:lnTo>
                  <a:lnTo>
                    <a:pt x="0" y="52450"/>
                  </a:lnTo>
                  <a:lnTo>
                    <a:pt x="0" y="472097"/>
                  </a:lnTo>
                  <a:lnTo>
                    <a:pt x="4123" y="492513"/>
                  </a:lnTo>
                  <a:lnTo>
                    <a:pt x="15367" y="509185"/>
                  </a:lnTo>
                  <a:lnTo>
                    <a:pt x="32039" y="520426"/>
                  </a:lnTo>
                  <a:lnTo>
                    <a:pt x="52451" y="524548"/>
                  </a:lnTo>
                  <a:lnTo>
                    <a:pt x="2269363" y="524548"/>
                  </a:lnTo>
                  <a:lnTo>
                    <a:pt x="2289774" y="520426"/>
                  </a:lnTo>
                  <a:lnTo>
                    <a:pt x="2306447" y="509185"/>
                  </a:lnTo>
                  <a:lnTo>
                    <a:pt x="2317690" y="492513"/>
                  </a:lnTo>
                  <a:lnTo>
                    <a:pt x="2321814" y="472097"/>
                  </a:lnTo>
                  <a:lnTo>
                    <a:pt x="2321814" y="52450"/>
                  </a:lnTo>
                  <a:lnTo>
                    <a:pt x="2317690" y="32039"/>
                  </a:lnTo>
                  <a:lnTo>
                    <a:pt x="2306447" y="15366"/>
                  </a:lnTo>
                  <a:lnTo>
                    <a:pt x="2289774" y="4123"/>
                  </a:lnTo>
                  <a:lnTo>
                    <a:pt x="22693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8" name="CustomShape 40"/>
            <p:cNvSpPr/>
            <p:nvPr/>
          </p:nvSpPr>
          <p:spPr>
            <a:xfrm>
              <a:off x="3411000" y="3422160"/>
              <a:ext cx="2322000" cy="524880"/>
            </a:xfrm>
            <a:custGeom>
              <a:avLst/>
              <a:gdLst/>
              <a:ahLst/>
              <a:rect l="l" t="t" r="r" b="b"/>
              <a:pathLst>
                <a:path w="2322195" h="525145">
                  <a:moveTo>
                    <a:pt x="0" y="52450"/>
                  </a:moveTo>
                  <a:lnTo>
                    <a:pt x="4123" y="32039"/>
                  </a:lnTo>
                  <a:lnTo>
                    <a:pt x="15366" y="15366"/>
                  </a:lnTo>
                  <a:lnTo>
                    <a:pt x="32039" y="4123"/>
                  </a:lnTo>
                  <a:lnTo>
                    <a:pt x="52451" y="0"/>
                  </a:lnTo>
                  <a:lnTo>
                    <a:pt x="2269363" y="0"/>
                  </a:lnTo>
                  <a:lnTo>
                    <a:pt x="2289774" y="4123"/>
                  </a:lnTo>
                  <a:lnTo>
                    <a:pt x="2306447" y="15366"/>
                  </a:lnTo>
                  <a:lnTo>
                    <a:pt x="2317690" y="32039"/>
                  </a:lnTo>
                  <a:lnTo>
                    <a:pt x="2321814" y="52450"/>
                  </a:lnTo>
                  <a:lnTo>
                    <a:pt x="2321814" y="472097"/>
                  </a:lnTo>
                  <a:lnTo>
                    <a:pt x="2317690" y="492513"/>
                  </a:lnTo>
                  <a:lnTo>
                    <a:pt x="2306447" y="509185"/>
                  </a:lnTo>
                  <a:lnTo>
                    <a:pt x="2289774" y="520426"/>
                  </a:lnTo>
                  <a:lnTo>
                    <a:pt x="2269363" y="524548"/>
                  </a:lnTo>
                  <a:lnTo>
                    <a:pt x="52451" y="524548"/>
                  </a:lnTo>
                  <a:lnTo>
                    <a:pt x="32039" y="520426"/>
                  </a:lnTo>
                  <a:lnTo>
                    <a:pt x="15367" y="509185"/>
                  </a:lnTo>
                  <a:lnTo>
                    <a:pt x="4123" y="492513"/>
                  </a:lnTo>
                  <a:lnTo>
                    <a:pt x="0" y="472097"/>
                  </a:lnTo>
                  <a:lnTo>
                    <a:pt x="0" y="52450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29" name="CustomShape 41"/>
          <p:cNvSpPr/>
          <p:nvPr/>
        </p:nvSpPr>
        <p:spPr>
          <a:xfrm>
            <a:off x="3524400" y="3464640"/>
            <a:ext cx="2095200" cy="39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algn="ctr">
              <a:lnSpc>
                <a:spcPts val="1500"/>
              </a:lnSpc>
              <a:spcBef>
                <a:spcPts val="96"/>
              </a:spcBef>
            </a:pPr>
            <a:r>
              <a:rPr b="0" lang="ru-RU" sz="1300" spc="-9" strike="noStrike">
                <a:latin typeface="Calibri"/>
              </a:rPr>
              <a:t>Фактор E:</a:t>
            </a:r>
            <a:r>
              <a:rPr b="0" lang="ru-RU" sz="1300" spc="12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Самоуверенность</a:t>
            </a:r>
            <a:r>
              <a:rPr b="0" lang="ru-RU" sz="1300" spc="-1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–</a:t>
            </a:r>
            <a:endParaRPr b="0" lang="ru-RU" sz="1300" spc="-1" strike="noStrike">
              <a:latin typeface="Arial"/>
            </a:endParaRPr>
          </a:p>
          <a:p>
            <a:pPr algn="ctr">
              <a:lnSpc>
                <a:spcPts val="1500"/>
              </a:lnSpc>
            </a:pPr>
            <a:r>
              <a:rPr b="0" lang="ru-RU" sz="1300" spc="-9" strike="noStrike">
                <a:latin typeface="Calibri"/>
              </a:rPr>
              <a:t>уступчивость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30" name="Group 42"/>
          <p:cNvGrpSpPr/>
          <p:nvPr/>
        </p:nvGrpSpPr>
        <p:grpSpPr>
          <a:xfrm>
            <a:off x="3411000" y="4027320"/>
            <a:ext cx="2322000" cy="524160"/>
            <a:chOff x="3411000" y="4027320"/>
            <a:chExt cx="2322000" cy="524160"/>
          </a:xfrm>
        </p:grpSpPr>
        <p:sp>
          <p:nvSpPr>
            <p:cNvPr id="331" name="CustomShape 43"/>
            <p:cNvSpPr/>
            <p:nvPr/>
          </p:nvSpPr>
          <p:spPr>
            <a:xfrm>
              <a:off x="3411000" y="402732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2269363" y="0"/>
                  </a:moveTo>
                  <a:lnTo>
                    <a:pt x="52451" y="0"/>
                  </a:lnTo>
                  <a:lnTo>
                    <a:pt x="32039" y="4121"/>
                  </a:lnTo>
                  <a:lnTo>
                    <a:pt x="15366" y="15360"/>
                  </a:lnTo>
                  <a:lnTo>
                    <a:pt x="4123" y="32029"/>
                  </a:lnTo>
                  <a:lnTo>
                    <a:pt x="0" y="52438"/>
                  </a:lnTo>
                  <a:lnTo>
                    <a:pt x="0" y="472046"/>
                  </a:lnTo>
                  <a:lnTo>
                    <a:pt x="4123" y="492462"/>
                  </a:lnTo>
                  <a:lnTo>
                    <a:pt x="15367" y="509135"/>
                  </a:lnTo>
                  <a:lnTo>
                    <a:pt x="32039" y="520375"/>
                  </a:lnTo>
                  <a:lnTo>
                    <a:pt x="52451" y="524497"/>
                  </a:lnTo>
                  <a:lnTo>
                    <a:pt x="2269363" y="524497"/>
                  </a:lnTo>
                  <a:lnTo>
                    <a:pt x="2289774" y="520375"/>
                  </a:lnTo>
                  <a:lnTo>
                    <a:pt x="2306447" y="509135"/>
                  </a:lnTo>
                  <a:lnTo>
                    <a:pt x="2317690" y="492462"/>
                  </a:lnTo>
                  <a:lnTo>
                    <a:pt x="2321814" y="472046"/>
                  </a:lnTo>
                  <a:lnTo>
                    <a:pt x="2321814" y="52438"/>
                  </a:lnTo>
                  <a:lnTo>
                    <a:pt x="2317690" y="32029"/>
                  </a:lnTo>
                  <a:lnTo>
                    <a:pt x="2306447" y="15360"/>
                  </a:lnTo>
                  <a:lnTo>
                    <a:pt x="2289774" y="4121"/>
                  </a:lnTo>
                  <a:lnTo>
                    <a:pt x="22693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32" name="CustomShape 44"/>
            <p:cNvSpPr/>
            <p:nvPr/>
          </p:nvSpPr>
          <p:spPr>
            <a:xfrm>
              <a:off x="3411000" y="402732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0" y="52438"/>
                  </a:moveTo>
                  <a:lnTo>
                    <a:pt x="4123" y="32029"/>
                  </a:lnTo>
                  <a:lnTo>
                    <a:pt x="15366" y="15360"/>
                  </a:lnTo>
                  <a:lnTo>
                    <a:pt x="32039" y="4121"/>
                  </a:lnTo>
                  <a:lnTo>
                    <a:pt x="52451" y="0"/>
                  </a:lnTo>
                  <a:lnTo>
                    <a:pt x="2269363" y="0"/>
                  </a:lnTo>
                  <a:lnTo>
                    <a:pt x="2289774" y="4121"/>
                  </a:lnTo>
                  <a:lnTo>
                    <a:pt x="2306447" y="15360"/>
                  </a:lnTo>
                  <a:lnTo>
                    <a:pt x="2317690" y="32029"/>
                  </a:lnTo>
                  <a:lnTo>
                    <a:pt x="2321814" y="52438"/>
                  </a:lnTo>
                  <a:lnTo>
                    <a:pt x="2321814" y="472046"/>
                  </a:lnTo>
                  <a:lnTo>
                    <a:pt x="2317690" y="492462"/>
                  </a:lnTo>
                  <a:lnTo>
                    <a:pt x="2306447" y="509135"/>
                  </a:lnTo>
                  <a:lnTo>
                    <a:pt x="2289774" y="520375"/>
                  </a:lnTo>
                  <a:lnTo>
                    <a:pt x="2269363" y="524497"/>
                  </a:lnTo>
                  <a:lnTo>
                    <a:pt x="52451" y="524497"/>
                  </a:lnTo>
                  <a:lnTo>
                    <a:pt x="32039" y="520375"/>
                  </a:lnTo>
                  <a:lnTo>
                    <a:pt x="15367" y="509135"/>
                  </a:lnTo>
                  <a:lnTo>
                    <a:pt x="4123" y="492462"/>
                  </a:lnTo>
                  <a:lnTo>
                    <a:pt x="0" y="472046"/>
                  </a:lnTo>
                  <a:lnTo>
                    <a:pt x="0" y="52438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33" name="CustomShape 45"/>
          <p:cNvSpPr/>
          <p:nvPr/>
        </p:nvSpPr>
        <p:spPr>
          <a:xfrm>
            <a:off x="3753000" y="4070520"/>
            <a:ext cx="1641600" cy="39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36720">
              <a:lnSpc>
                <a:spcPts val="1500"/>
              </a:lnSpc>
              <a:spcBef>
                <a:spcPts val="96"/>
              </a:spcBef>
            </a:pPr>
            <a:r>
              <a:rPr b="0" lang="ru-RU" sz="1300" spc="-9" strike="noStrike">
                <a:latin typeface="Calibri"/>
              </a:rPr>
              <a:t>Фактор</a:t>
            </a:r>
            <a:r>
              <a:rPr b="0" lang="ru-RU" sz="1300" spc="-18" strike="noStrike">
                <a:latin typeface="Calibri"/>
              </a:rPr>
              <a:t> </a:t>
            </a:r>
            <a:r>
              <a:rPr b="0" lang="ru-RU" sz="1300" spc="-1" strike="noStrike">
                <a:latin typeface="Calibri"/>
              </a:rPr>
              <a:t>H:</a:t>
            </a:r>
            <a:r>
              <a:rPr b="0" lang="ru-RU" sz="1300" spc="-18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Социальная</a:t>
            </a:r>
            <a:endParaRPr b="0" lang="ru-RU" sz="1300" spc="-1" strike="noStrike">
              <a:latin typeface="Arial"/>
            </a:endParaRPr>
          </a:p>
          <a:p>
            <a:pPr marL="12600">
              <a:lnSpc>
                <a:spcPts val="1500"/>
              </a:lnSpc>
            </a:pPr>
            <a:r>
              <a:rPr b="0" lang="ru-RU" sz="1300" spc="-4" strike="noStrike">
                <a:latin typeface="Calibri"/>
              </a:rPr>
              <a:t>смелость</a:t>
            </a:r>
            <a:r>
              <a:rPr b="0" lang="ru-RU" sz="1300" spc="-43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–</a:t>
            </a:r>
            <a:r>
              <a:rPr b="0" lang="ru-RU" sz="1300" spc="-12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несмелость</a:t>
            </a:r>
            <a:endParaRPr b="0" lang="ru-RU" sz="1300" spc="-1" strike="noStrike">
              <a:latin typeface="Arial"/>
            </a:endParaRPr>
          </a:p>
        </p:txBody>
      </p:sp>
      <p:sp>
        <p:nvSpPr>
          <p:cNvPr id="334" name="CustomShape 46"/>
          <p:cNvSpPr/>
          <p:nvPr/>
        </p:nvSpPr>
        <p:spPr>
          <a:xfrm>
            <a:off x="6240600" y="1131480"/>
            <a:ext cx="2902320" cy="3600000"/>
          </a:xfrm>
          <a:custGeom>
            <a:avLst/>
            <a:gdLst/>
            <a:ahLst/>
            <a:rect l="l" t="t" r="r" b="b"/>
            <a:pathLst>
              <a:path w="2902584" h="3600450">
                <a:moveTo>
                  <a:pt x="2611881" y="0"/>
                </a:moveTo>
                <a:lnTo>
                  <a:pt x="290195" y="0"/>
                </a:lnTo>
                <a:lnTo>
                  <a:pt x="243122" y="3798"/>
                </a:lnTo>
                <a:lnTo>
                  <a:pt x="198469" y="14793"/>
                </a:lnTo>
                <a:lnTo>
                  <a:pt x="156832" y="32390"/>
                </a:lnTo>
                <a:lnTo>
                  <a:pt x="118807" y="55989"/>
                </a:lnTo>
                <a:lnTo>
                  <a:pt x="84994" y="84994"/>
                </a:lnTo>
                <a:lnTo>
                  <a:pt x="55989" y="118807"/>
                </a:lnTo>
                <a:lnTo>
                  <a:pt x="32390" y="156832"/>
                </a:lnTo>
                <a:lnTo>
                  <a:pt x="14793" y="198469"/>
                </a:lnTo>
                <a:lnTo>
                  <a:pt x="3798" y="243122"/>
                </a:lnTo>
                <a:lnTo>
                  <a:pt x="0" y="290194"/>
                </a:lnTo>
                <a:lnTo>
                  <a:pt x="0" y="3310204"/>
                </a:lnTo>
                <a:lnTo>
                  <a:pt x="3798" y="3357280"/>
                </a:lnTo>
                <a:lnTo>
                  <a:pt x="14793" y="3401937"/>
                </a:lnTo>
                <a:lnTo>
                  <a:pt x="32390" y="3443578"/>
                </a:lnTo>
                <a:lnTo>
                  <a:pt x="55989" y="3481605"/>
                </a:lnTo>
                <a:lnTo>
                  <a:pt x="84994" y="3515421"/>
                </a:lnTo>
                <a:lnTo>
                  <a:pt x="118807" y="3544429"/>
                </a:lnTo>
                <a:lnTo>
                  <a:pt x="156832" y="3568031"/>
                </a:lnTo>
                <a:lnTo>
                  <a:pt x="198469" y="3585629"/>
                </a:lnTo>
                <a:lnTo>
                  <a:pt x="243122" y="3596626"/>
                </a:lnTo>
                <a:lnTo>
                  <a:pt x="290195" y="3600424"/>
                </a:lnTo>
                <a:lnTo>
                  <a:pt x="2611881" y="3600424"/>
                </a:lnTo>
                <a:lnTo>
                  <a:pt x="2658954" y="3596626"/>
                </a:lnTo>
                <a:lnTo>
                  <a:pt x="2703607" y="3585629"/>
                </a:lnTo>
                <a:lnTo>
                  <a:pt x="2745244" y="3568031"/>
                </a:lnTo>
                <a:lnTo>
                  <a:pt x="2783269" y="3544429"/>
                </a:lnTo>
                <a:lnTo>
                  <a:pt x="2817082" y="3515421"/>
                </a:lnTo>
                <a:lnTo>
                  <a:pt x="2846087" y="3481605"/>
                </a:lnTo>
                <a:lnTo>
                  <a:pt x="2869686" y="3443578"/>
                </a:lnTo>
                <a:lnTo>
                  <a:pt x="2887283" y="3401937"/>
                </a:lnTo>
                <a:lnTo>
                  <a:pt x="2898278" y="3357280"/>
                </a:lnTo>
                <a:lnTo>
                  <a:pt x="2902077" y="3310204"/>
                </a:lnTo>
                <a:lnTo>
                  <a:pt x="2902077" y="290194"/>
                </a:lnTo>
                <a:lnTo>
                  <a:pt x="2898278" y="243122"/>
                </a:lnTo>
                <a:lnTo>
                  <a:pt x="2887283" y="198469"/>
                </a:lnTo>
                <a:lnTo>
                  <a:pt x="2869686" y="156832"/>
                </a:lnTo>
                <a:lnTo>
                  <a:pt x="2846087" y="118807"/>
                </a:lnTo>
                <a:lnTo>
                  <a:pt x="2817082" y="84994"/>
                </a:lnTo>
                <a:lnTo>
                  <a:pt x="2783269" y="55989"/>
                </a:lnTo>
                <a:lnTo>
                  <a:pt x="2745244" y="32390"/>
                </a:lnTo>
                <a:lnTo>
                  <a:pt x="2703607" y="14793"/>
                </a:lnTo>
                <a:lnTo>
                  <a:pt x="2658954" y="3798"/>
                </a:lnTo>
                <a:lnTo>
                  <a:pt x="2611881" y="0"/>
                </a:lnTo>
                <a:close/>
              </a:path>
            </a:pathLst>
          </a:custGeom>
          <a:solidFill>
            <a:srgbClr val="e8d0d0"/>
          </a:solidFill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5" name="CustomShape 47"/>
          <p:cNvSpPr/>
          <p:nvPr/>
        </p:nvSpPr>
        <p:spPr>
          <a:xfrm>
            <a:off x="6455160" y="1222200"/>
            <a:ext cx="2481840" cy="833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2520" algn="ctr">
              <a:lnSpc>
                <a:spcPts val="2186"/>
              </a:lnSpc>
              <a:spcBef>
                <a:spcPts val="96"/>
              </a:spcBef>
            </a:pPr>
            <a:r>
              <a:rPr b="0" lang="ru-RU" sz="1900" spc="-1" strike="noStrike">
                <a:latin typeface="Calibri"/>
              </a:rPr>
              <a:t>Парные</a:t>
            </a:r>
            <a:r>
              <a:rPr b="0" lang="ru-RU" sz="1900" spc="-38" strike="noStrike">
                <a:latin typeface="Calibri"/>
              </a:rPr>
              <a:t> </a:t>
            </a:r>
            <a:r>
              <a:rPr b="0" lang="ru-RU" sz="1900" spc="-1" strike="noStrike">
                <a:latin typeface="Calibri"/>
              </a:rPr>
              <a:t>сочетания</a:t>
            </a:r>
            <a:endParaRPr b="0" lang="ru-RU" sz="1900" spc="-1" strike="noStrike">
              <a:latin typeface="Arial"/>
            </a:endParaRPr>
          </a:p>
          <a:p>
            <a:pPr marL="2520" algn="ctr">
              <a:lnSpc>
                <a:spcPts val="2089"/>
              </a:lnSpc>
            </a:pPr>
            <a:r>
              <a:rPr b="0" lang="ru-RU" sz="1900" spc="-4" strike="noStrike">
                <a:latin typeface="Calibri"/>
              </a:rPr>
              <a:t>первичных</a:t>
            </a:r>
            <a:r>
              <a:rPr b="0" lang="ru-RU" sz="1900" spc="-12" strike="noStrike">
                <a:latin typeface="Calibri"/>
              </a:rPr>
              <a:t> </a:t>
            </a:r>
            <a:r>
              <a:rPr b="0" lang="ru-RU" sz="1900" spc="-4" strike="noStrike">
                <a:latin typeface="Calibri"/>
              </a:rPr>
              <a:t>факторов</a:t>
            </a:r>
            <a:r>
              <a:rPr b="0" lang="ru-RU" sz="1900" spc="-24" strike="noStrike">
                <a:latin typeface="Calibri"/>
              </a:rPr>
              <a:t> </a:t>
            </a:r>
            <a:r>
              <a:rPr b="0" lang="ru-RU" sz="1900" spc="-4" strike="noStrike">
                <a:latin typeface="Calibri"/>
              </a:rPr>
              <a:t>по</a:t>
            </a:r>
            <a:endParaRPr b="0" lang="ru-RU" sz="1900" spc="-1" strike="noStrike">
              <a:latin typeface="Arial"/>
            </a:endParaRPr>
          </a:p>
          <a:p>
            <a:pPr marL="2520" algn="ctr">
              <a:lnSpc>
                <a:spcPts val="2186"/>
              </a:lnSpc>
            </a:pPr>
            <a:r>
              <a:rPr b="0" lang="ru-RU" sz="1900" spc="-1" strike="noStrike">
                <a:latin typeface="Calibri"/>
              </a:rPr>
              <a:t>о</a:t>
            </a:r>
            <a:r>
              <a:rPr b="0" lang="ru-RU" sz="1900" spc="-4" strike="noStrike">
                <a:latin typeface="Calibri"/>
              </a:rPr>
              <a:t>п</a:t>
            </a:r>
            <a:r>
              <a:rPr b="0" lang="ru-RU" sz="1900" spc="4" strike="noStrike">
                <a:latin typeface="Calibri"/>
              </a:rPr>
              <a:t>р</a:t>
            </a:r>
            <a:r>
              <a:rPr b="0" lang="ru-RU" sz="1900" spc="-1" strike="noStrike">
                <a:latin typeface="Calibri"/>
              </a:rPr>
              <a:t>о</a:t>
            </a:r>
            <a:r>
              <a:rPr b="0" lang="ru-RU" sz="1900" spc="-12" strike="noStrike">
                <a:latin typeface="Calibri"/>
              </a:rPr>
              <a:t>с</a:t>
            </a:r>
            <a:r>
              <a:rPr b="0" lang="ru-RU" sz="1900" spc="-4" strike="noStrike">
                <a:latin typeface="Calibri"/>
              </a:rPr>
              <a:t>ни</a:t>
            </a:r>
            <a:r>
              <a:rPr b="0" lang="ru-RU" sz="1900" spc="4" strike="noStrike">
                <a:latin typeface="Calibri"/>
              </a:rPr>
              <a:t>к</a:t>
            </a:r>
            <a:r>
              <a:rPr b="0" lang="ru-RU" sz="1900" spc="-4" strike="noStrike">
                <a:latin typeface="Calibri"/>
              </a:rPr>
              <a:t>у</a:t>
            </a:r>
            <a:r>
              <a:rPr b="0" lang="ru-RU" sz="1900" spc="-12" strike="noStrike">
                <a:latin typeface="Calibri"/>
              </a:rPr>
              <a:t> </a:t>
            </a:r>
            <a:r>
              <a:rPr b="0" lang="ru-RU" sz="1900" spc="-194" strike="noStrike">
                <a:latin typeface="Calibri"/>
              </a:rPr>
              <a:t>Р</a:t>
            </a:r>
            <a:r>
              <a:rPr b="0" lang="ru-RU" sz="1900" spc="-4" strike="noStrike">
                <a:latin typeface="Calibri"/>
              </a:rPr>
              <a:t>.</a:t>
            </a:r>
            <a:r>
              <a:rPr b="0" lang="ru-RU" sz="1900" spc="-9" strike="noStrike">
                <a:latin typeface="Calibri"/>
              </a:rPr>
              <a:t> </a:t>
            </a:r>
            <a:r>
              <a:rPr b="0" lang="ru-RU" sz="1900" spc="-29" strike="noStrike">
                <a:latin typeface="Calibri"/>
              </a:rPr>
              <a:t>К</a:t>
            </a:r>
            <a:r>
              <a:rPr b="0" lang="ru-RU" sz="1900" spc="-12" strike="noStrike">
                <a:latin typeface="Calibri"/>
              </a:rPr>
              <a:t>е</a:t>
            </a:r>
            <a:r>
              <a:rPr b="0" lang="ru-RU" sz="1900" spc="-1" strike="noStrike">
                <a:latin typeface="Calibri"/>
              </a:rPr>
              <a:t>т</a:t>
            </a:r>
            <a:r>
              <a:rPr b="0" lang="ru-RU" sz="1900" spc="-18" strike="noStrike">
                <a:latin typeface="Calibri"/>
              </a:rPr>
              <a:t>т</a:t>
            </a:r>
            <a:r>
              <a:rPr b="0" lang="ru-RU" sz="1900" spc="-32" strike="noStrike">
                <a:latin typeface="Calibri"/>
              </a:rPr>
              <a:t>е</a:t>
            </a:r>
            <a:r>
              <a:rPr b="0" lang="ru-RU" sz="1900" spc="-12" strike="noStrike">
                <a:latin typeface="Calibri"/>
              </a:rPr>
              <a:t>лл</a:t>
            </a:r>
            <a:r>
              <a:rPr b="0" lang="ru-RU" sz="1900" spc="-4" strike="noStrike">
                <a:latin typeface="Calibri"/>
              </a:rPr>
              <a:t>а</a:t>
            </a:r>
            <a:endParaRPr b="0" lang="ru-RU" sz="1900" spc="-1" strike="noStrike">
              <a:latin typeface="Arial"/>
            </a:endParaRPr>
          </a:p>
        </p:txBody>
      </p:sp>
      <p:grpSp>
        <p:nvGrpSpPr>
          <p:cNvPr id="336" name="Group 48"/>
          <p:cNvGrpSpPr/>
          <p:nvPr/>
        </p:nvGrpSpPr>
        <p:grpSpPr>
          <a:xfrm>
            <a:off x="6531120" y="2211840"/>
            <a:ext cx="2322000" cy="524160"/>
            <a:chOff x="6531120" y="2211840"/>
            <a:chExt cx="2322000" cy="524160"/>
          </a:xfrm>
        </p:grpSpPr>
        <p:sp>
          <p:nvSpPr>
            <p:cNvPr id="337" name="CustomShape 49"/>
            <p:cNvSpPr/>
            <p:nvPr/>
          </p:nvSpPr>
          <p:spPr>
            <a:xfrm>
              <a:off x="6531120" y="221184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2269235" y="0"/>
                  </a:moveTo>
                  <a:lnTo>
                    <a:pt x="52450" y="0"/>
                  </a:lnTo>
                  <a:lnTo>
                    <a:pt x="32039" y="4123"/>
                  </a:lnTo>
                  <a:lnTo>
                    <a:pt x="15367" y="15366"/>
                  </a:lnTo>
                  <a:lnTo>
                    <a:pt x="4123" y="32039"/>
                  </a:lnTo>
                  <a:lnTo>
                    <a:pt x="0" y="52450"/>
                  </a:lnTo>
                  <a:lnTo>
                    <a:pt x="0" y="472059"/>
                  </a:lnTo>
                  <a:lnTo>
                    <a:pt x="4123" y="492470"/>
                  </a:lnTo>
                  <a:lnTo>
                    <a:pt x="15367" y="509143"/>
                  </a:lnTo>
                  <a:lnTo>
                    <a:pt x="32039" y="520386"/>
                  </a:lnTo>
                  <a:lnTo>
                    <a:pt x="52450" y="524510"/>
                  </a:lnTo>
                  <a:lnTo>
                    <a:pt x="2269235" y="524510"/>
                  </a:lnTo>
                  <a:lnTo>
                    <a:pt x="2289647" y="520386"/>
                  </a:lnTo>
                  <a:lnTo>
                    <a:pt x="2306320" y="509143"/>
                  </a:lnTo>
                  <a:lnTo>
                    <a:pt x="2317563" y="492470"/>
                  </a:lnTo>
                  <a:lnTo>
                    <a:pt x="2321686" y="472059"/>
                  </a:lnTo>
                  <a:lnTo>
                    <a:pt x="2321686" y="52450"/>
                  </a:lnTo>
                  <a:lnTo>
                    <a:pt x="2317563" y="32039"/>
                  </a:lnTo>
                  <a:lnTo>
                    <a:pt x="2306319" y="15367"/>
                  </a:lnTo>
                  <a:lnTo>
                    <a:pt x="2289647" y="4123"/>
                  </a:lnTo>
                  <a:lnTo>
                    <a:pt x="226923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38" name="CustomShape 50"/>
            <p:cNvSpPr/>
            <p:nvPr/>
          </p:nvSpPr>
          <p:spPr>
            <a:xfrm>
              <a:off x="6531120" y="221184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0" y="52450"/>
                  </a:moveTo>
                  <a:lnTo>
                    <a:pt x="4123" y="32039"/>
                  </a:lnTo>
                  <a:lnTo>
                    <a:pt x="15367" y="15366"/>
                  </a:lnTo>
                  <a:lnTo>
                    <a:pt x="32039" y="4123"/>
                  </a:lnTo>
                  <a:lnTo>
                    <a:pt x="52450" y="0"/>
                  </a:lnTo>
                  <a:lnTo>
                    <a:pt x="2269235" y="0"/>
                  </a:lnTo>
                  <a:lnTo>
                    <a:pt x="2289647" y="4123"/>
                  </a:lnTo>
                  <a:lnTo>
                    <a:pt x="2306319" y="15367"/>
                  </a:lnTo>
                  <a:lnTo>
                    <a:pt x="2317563" y="32039"/>
                  </a:lnTo>
                  <a:lnTo>
                    <a:pt x="2321686" y="52450"/>
                  </a:lnTo>
                  <a:lnTo>
                    <a:pt x="2321686" y="472059"/>
                  </a:lnTo>
                  <a:lnTo>
                    <a:pt x="2317563" y="492470"/>
                  </a:lnTo>
                  <a:lnTo>
                    <a:pt x="2306320" y="509143"/>
                  </a:lnTo>
                  <a:lnTo>
                    <a:pt x="2289647" y="520386"/>
                  </a:lnTo>
                  <a:lnTo>
                    <a:pt x="2269235" y="524510"/>
                  </a:lnTo>
                  <a:lnTo>
                    <a:pt x="52450" y="524510"/>
                  </a:lnTo>
                  <a:lnTo>
                    <a:pt x="32039" y="520386"/>
                  </a:lnTo>
                  <a:lnTo>
                    <a:pt x="15367" y="509143"/>
                  </a:lnTo>
                  <a:lnTo>
                    <a:pt x="4123" y="492470"/>
                  </a:lnTo>
                  <a:lnTo>
                    <a:pt x="0" y="472059"/>
                  </a:lnTo>
                  <a:lnTo>
                    <a:pt x="0" y="52450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39" name="CustomShape 51"/>
          <p:cNvSpPr/>
          <p:nvPr/>
        </p:nvSpPr>
        <p:spPr>
          <a:xfrm>
            <a:off x="6675480" y="2253600"/>
            <a:ext cx="2034720" cy="39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algn="ctr">
              <a:lnSpc>
                <a:spcPts val="1500"/>
              </a:lnSpc>
              <a:spcBef>
                <a:spcPts val="96"/>
              </a:spcBef>
            </a:pPr>
            <a:r>
              <a:rPr b="0" lang="ru-RU" sz="1300" spc="-4" strike="noStrike">
                <a:latin typeface="Calibri"/>
              </a:rPr>
              <a:t>AH:</a:t>
            </a:r>
            <a:r>
              <a:rPr b="0" lang="ru-RU" sz="1300" spc="-18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Потребность</a:t>
            </a:r>
            <a:r>
              <a:rPr b="0" lang="ru-RU" sz="1300" spc="-12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в</a:t>
            </a:r>
            <a:r>
              <a:rPr b="0" lang="ru-RU" sz="1300" spc="-24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общении,</a:t>
            </a:r>
            <a:endParaRPr b="0" lang="ru-RU" sz="1300" spc="-1" strike="noStrike">
              <a:latin typeface="Arial"/>
            </a:endParaRPr>
          </a:p>
          <a:p>
            <a:pPr algn="ctr">
              <a:lnSpc>
                <a:spcPts val="1500"/>
              </a:lnSpc>
            </a:pPr>
            <a:r>
              <a:rPr b="0" lang="ru-RU" sz="1300" spc="-4" strike="noStrike">
                <a:latin typeface="Calibri"/>
              </a:rPr>
              <a:t>умение</a:t>
            </a:r>
            <a:r>
              <a:rPr b="0" lang="ru-RU" sz="1300" spc="-32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общаться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40" name="Group 52"/>
          <p:cNvGrpSpPr/>
          <p:nvPr/>
        </p:nvGrpSpPr>
        <p:grpSpPr>
          <a:xfrm>
            <a:off x="6531120" y="2817000"/>
            <a:ext cx="2322000" cy="524160"/>
            <a:chOff x="6531120" y="2817000"/>
            <a:chExt cx="2322000" cy="524160"/>
          </a:xfrm>
        </p:grpSpPr>
        <p:sp>
          <p:nvSpPr>
            <p:cNvPr id="341" name="CustomShape 53"/>
            <p:cNvSpPr/>
            <p:nvPr/>
          </p:nvSpPr>
          <p:spPr>
            <a:xfrm>
              <a:off x="6531120" y="281700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2269235" y="0"/>
                  </a:moveTo>
                  <a:lnTo>
                    <a:pt x="52450" y="0"/>
                  </a:lnTo>
                  <a:lnTo>
                    <a:pt x="32039" y="4123"/>
                  </a:lnTo>
                  <a:lnTo>
                    <a:pt x="15367" y="15366"/>
                  </a:lnTo>
                  <a:lnTo>
                    <a:pt x="4123" y="32039"/>
                  </a:lnTo>
                  <a:lnTo>
                    <a:pt x="0" y="52450"/>
                  </a:lnTo>
                  <a:lnTo>
                    <a:pt x="0" y="472059"/>
                  </a:lnTo>
                  <a:lnTo>
                    <a:pt x="4123" y="492470"/>
                  </a:lnTo>
                  <a:lnTo>
                    <a:pt x="15367" y="509143"/>
                  </a:lnTo>
                  <a:lnTo>
                    <a:pt x="32039" y="520386"/>
                  </a:lnTo>
                  <a:lnTo>
                    <a:pt x="52450" y="524510"/>
                  </a:lnTo>
                  <a:lnTo>
                    <a:pt x="2269235" y="524510"/>
                  </a:lnTo>
                  <a:lnTo>
                    <a:pt x="2289647" y="520386"/>
                  </a:lnTo>
                  <a:lnTo>
                    <a:pt x="2306320" y="509143"/>
                  </a:lnTo>
                  <a:lnTo>
                    <a:pt x="2317563" y="492470"/>
                  </a:lnTo>
                  <a:lnTo>
                    <a:pt x="2321686" y="472059"/>
                  </a:lnTo>
                  <a:lnTo>
                    <a:pt x="2321686" y="52450"/>
                  </a:lnTo>
                  <a:lnTo>
                    <a:pt x="2317563" y="32039"/>
                  </a:lnTo>
                  <a:lnTo>
                    <a:pt x="2306319" y="15367"/>
                  </a:lnTo>
                  <a:lnTo>
                    <a:pt x="2289647" y="4123"/>
                  </a:lnTo>
                  <a:lnTo>
                    <a:pt x="226923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42" name="CustomShape 54"/>
            <p:cNvSpPr/>
            <p:nvPr/>
          </p:nvSpPr>
          <p:spPr>
            <a:xfrm>
              <a:off x="6531120" y="281700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0" y="52450"/>
                  </a:moveTo>
                  <a:lnTo>
                    <a:pt x="4123" y="32039"/>
                  </a:lnTo>
                  <a:lnTo>
                    <a:pt x="15367" y="15366"/>
                  </a:lnTo>
                  <a:lnTo>
                    <a:pt x="32039" y="4123"/>
                  </a:lnTo>
                  <a:lnTo>
                    <a:pt x="52450" y="0"/>
                  </a:lnTo>
                  <a:lnTo>
                    <a:pt x="2269235" y="0"/>
                  </a:lnTo>
                  <a:lnTo>
                    <a:pt x="2289647" y="4123"/>
                  </a:lnTo>
                  <a:lnTo>
                    <a:pt x="2306319" y="15367"/>
                  </a:lnTo>
                  <a:lnTo>
                    <a:pt x="2317563" y="32039"/>
                  </a:lnTo>
                  <a:lnTo>
                    <a:pt x="2321686" y="52450"/>
                  </a:lnTo>
                  <a:lnTo>
                    <a:pt x="2321686" y="472059"/>
                  </a:lnTo>
                  <a:lnTo>
                    <a:pt x="2317563" y="492470"/>
                  </a:lnTo>
                  <a:lnTo>
                    <a:pt x="2306320" y="509143"/>
                  </a:lnTo>
                  <a:lnTo>
                    <a:pt x="2289647" y="520386"/>
                  </a:lnTo>
                  <a:lnTo>
                    <a:pt x="2269235" y="524510"/>
                  </a:lnTo>
                  <a:lnTo>
                    <a:pt x="52450" y="524510"/>
                  </a:lnTo>
                  <a:lnTo>
                    <a:pt x="32039" y="520386"/>
                  </a:lnTo>
                  <a:lnTo>
                    <a:pt x="15367" y="509143"/>
                  </a:lnTo>
                  <a:lnTo>
                    <a:pt x="4123" y="492470"/>
                  </a:lnTo>
                  <a:lnTo>
                    <a:pt x="0" y="472059"/>
                  </a:lnTo>
                  <a:lnTo>
                    <a:pt x="0" y="52450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43" name="CustomShape 55"/>
          <p:cNvSpPr/>
          <p:nvPr/>
        </p:nvSpPr>
        <p:spPr>
          <a:xfrm>
            <a:off x="6724440" y="2859480"/>
            <a:ext cx="1937160" cy="39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30600" bIns="0"/>
          <a:p>
            <a:pPr marL="646560" indent="-633960">
              <a:lnSpc>
                <a:spcPts val="1440"/>
              </a:lnSpc>
              <a:spcBef>
                <a:spcPts val="241"/>
              </a:spcBef>
            </a:pPr>
            <a:r>
              <a:rPr b="0" lang="ru-RU" sz="1300" spc="-18" strike="noStrike">
                <a:latin typeface="Calibri"/>
              </a:rPr>
              <a:t>EQ2:</a:t>
            </a:r>
            <a:r>
              <a:rPr b="0" lang="ru-RU" sz="1300" spc="18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Лидерский</a:t>
            </a:r>
            <a:r>
              <a:rPr b="0" lang="ru-RU" sz="1300" spc="49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потенциал </a:t>
            </a:r>
            <a:r>
              <a:rPr b="0" lang="ru-RU" sz="1300" spc="-279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личности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44" name="Group 56"/>
          <p:cNvGrpSpPr/>
          <p:nvPr/>
        </p:nvGrpSpPr>
        <p:grpSpPr>
          <a:xfrm>
            <a:off x="6531120" y="3422160"/>
            <a:ext cx="2322000" cy="524880"/>
            <a:chOff x="6531120" y="3422160"/>
            <a:chExt cx="2322000" cy="524880"/>
          </a:xfrm>
        </p:grpSpPr>
        <p:sp>
          <p:nvSpPr>
            <p:cNvPr id="345" name="CustomShape 57"/>
            <p:cNvSpPr/>
            <p:nvPr/>
          </p:nvSpPr>
          <p:spPr>
            <a:xfrm>
              <a:off x="6531120" y="3422160"/>
              <a:ext cx="2322000" cy="524880"/>
            </a:xfrm>
            <a:custGeom>
              <a:avLst/>
              <a:gdLst/>
              <a:ahLst/>
              <a:rect l="l" t="t" r="r" b="b"/>
              <a:pathLst>
                <a:path w="2322195" h="525145">
                  <a:moveTo>
                    <a:pt x="2269235" y="0"/>
                  </a:moveTo>
                  <a:lnTo>
                    <a:pt x="52450" y="0"/>
                  </a:lnTo>
                  <a:lnTo>
                    <a:pt x="32039" y="4123"/>
                  </a:lnTo>
                  <a:lnTo>
                    <a:pt x="15367" y="15366"/>
                  </a:lnTo>
                  <a:lnTo>
                    <a:pt x="4123" y="32039"/>
                  </a:lnTo>
                  <a:lnTo>
                    <a:pt x="0" y="52450"/>
                  </a:lnTo>
                  <a:lnTo>
                    <a:pt x="0" y="472097"/>
                  </a:lnTo>
                  <a:lnTo>
                    <a:pt x="4123" y="492513"/>
                  </a:lnTo>
                  <a:lnTo>
                    <a:pt x="15367" y="509185"/>
                  </a:lnTo>
                  <a:lnTo>
                    <a:pt x="32039" y="520426"/>
                  </a:lnTo>
                  <a:lnTo>
                    <a:pt x="52450" y="524548"/>
                  </a:lnTo>
                  <a:lnTo>
                    <a:pt x="2269235" y="524548"/>
                  </a:lnTo>
                  <a:lnTo>
                    <a:pt x="2289647" y="520426"/>
                  </a:lnTo>
                  <a:lnTo>
                    <a:pt x="2306320" y="509185"/>
                  </a:lnTo>
                  <a:lnTo>
                    <a:pt x="2317563" y="492513"/>
                  </a:lnTo>
                  <a:lnTo>
                    <a:pt x="2321686" y="472097"/>
                  </a:lnTo>
                  <a:lnTo>
                    <a:pt x="2321686" y="52450"/>
                  </a:lnTo>
                  <a:lnTo>
                    <a:pt x="2317563" y="32039"/>
                  </a:lnTo>
                  <a:lnTo>
                    <a:pt x="2306319" y="15366"/>
                  </a:lnTo>
                  <a:lnTo>
                    <a:pt x="2289647" y="4123"/>
                  </a:lnTo>
                  <a:lnTo>
                    <a:pt x="226923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46" name="CustomShape 58"/>
            <p:cNvSpPr/>
            <p:nvPr/>
          </p:nvSpPr>
          <p:spPr>
            <a:xfrm>
              <a:off x="6531120" y="3422160"/>
              <a:ext cx="2322000" cy="524880"/>
            </a:xfrm>
            <a:custGeom>
              <a:avLst/>
              <a:gdLst/>
              <a:ahLst/>
              <a:rect l="l" t="t" r="r" b="b"/>
              <a:pathLst>
                <a:path w="2322195" h="525145">
                  <a:moveTo>
                    <a:pt x="0" y="52450"/>
                  </a:moveTo>
                  <a:lnTo>
                    <a:pt x="4123" y="32039"/>
                  </a:lnTo>
                  <a:lnTo>
                    <a:pt x="15367" y="15366"/>
                  </a:lnTo>
                  <a:lnTo>
                    <a:pt x="32039" y="4123"/>
                  </a:lnTo>
                  <a:lnTo>
                    <a:pt x="52450" y="0"/>
                  </a:lnTo>
                  <a:lnTo>
                    <a:pt x="2269235" y="0"/>
                  </a:lnTo>
                  <a:lnTo>
                    <a:pt x="2289647" y="4123"/>
                  </a:lnTo>
                  <a:lnTo>
                    <a:pt x="2306319" y="15366"/>
                  </a:lnTo>
                  <a:lnTo>
                    <a:pt x="2317563" y="32039"/>
                  </a:lnTo>
                  <a:lnTo>
                    <a:pt x="2321686" y="52450"/>
                  </a:lnTo>
                  <a:lnTo>
                    <a:pt x="2321686" y="472097"/>
                  </a:lnTo>
                  <a:lnTo>
                    <a:pt x="2317563" y="492513"/>
                  </a:lnTo>
                  <a:lnTo>
                    <a:pt x="2306320" y="509185"/>
                  </a:lnTo>
                  <a:lnTo>
                    <a:pt x="2289647" y="520426"/>
                  </a:lnTo>
                  <a:lnTo>
                    <a:pt x="2269235" y="524548"/>
                  </a:lnTo>
                  <a:lnTo>
                    <a:pt x="52450" y="524548"/>
                  </a:lnTo>
                  <a:lnTo>
                    <a:pt x="32039" y="520426"/>
                  </a:lnTo>
                  <a:lnTo>
                    <a:pt x="15367" y="509185"/>
                  </a:lnTo>
                  <a:lnTo>
                    <a:pt x="4123" y="492513"/>
                  </a:lnTo>
                  <a:lnTo>
                    <a:pt x="0" y="472097"/>
                  </a:lnTo>
                  <a:lnTo>
                    <a:pt x="0" y="52450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47" name="CustomShape 59"/>
          <p:cNvSpPr/>
          <p:nvPr/>
        </p:nvSpPr>
        <p:spPr>
          <a:xfrm>
            <a:off x="6633000" y="3464640"/>
            <a:ext cx="2120400" cy="39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algn="ctr">
              <a:lnSpc>
                <a:spcPts val="1500"/>
              </a:lnSpc>
              <a:spcBef>
                <a:spcPts val="96"/>
              </a:spcBef>
            </a:pPr>
            <a:r>
              <a:rPr b="0" lang="ru-RU" sz="1300" spc="-1" strike="noStrike">
                <a:latin typeface="Calibri"/>
              </a:rPr>
              <a:t>CI:</a:t>
            </a:r>
            <a:r>
              <a:rPr b="0" lang="ru-RU" sz="1300" spc="-29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Чувствительность</a:t>
            </a:r>
            <a:r>
              <a:rPr b="0" lang="ru-RU" sz="1300" spc="24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к</a:t>
            </a:r>
            <a:endParaRPr b="0" lang="ru-RU" sz="1300" spc="-1" strike="noStrike">
              <a:latin typeface="Arial"/>
            </a:endParaRPr>
          </a:p>
          <a:p>
            <a:pPr algn="ctr">
              <a:lnSpc>
                <a:spcPts val="1500"/>
              </a:lnSpc>
            </a:pPr>
            <a:r>
              <a:rPr b="0" lang="ru-RU" sz="1300" spc="-9" strike="noStrike">
                <a:latin typeface="Calibri"/>
              </a:rPr>
              <a:t>эмоциогенным</a:t>
            </a:r>
            <a:r>
              <a:rPr b="0" lang="ru-RU" sz="1300" spc="-4" strike="noStrike">
                <a:latin typeface="Calibri"/>
              </a:rPr>
              <a:t> воздействиям</a:t>
            </a:r>
            <a:endParaRPr b="0" lang="ru-RU" sz="1300" spc="-1" strike="noStrike">
              <a:latin typeface="Arial"/>
            </a:endParaRPr>
          </a:p>
        </p:txBody>
      </p:sp>
      <p:grpSp>
        <p:nvGrpSpPr>
          <p:cNvPr id="348" name="Group 60"/>
          <p:cNvGrpSpPr/>
          <p:nvPr/>
        </p:nvGrpSpPr>
        <p:grpSpPr>
          <a:xfrm>
            <a:off x="6531120" y="4027320"/>
            <a:ext cx="2322000" cy="524160"/>
            <a:chOff x="6531120" y="4027320"/>
            <a:chExt cx="2322000" cy="524160"/>
          </a:xfrm>
        </p:grpSpPr>
        <p:sp>
          <p:nvSpPr>
            <p:cNvPr id="349" name="CustomShape 61"/>
            <p:cNvSpPr/>
            <p:nvPr/>
          </p:nvSpPr>
          <p:spPr>
            <a:xfrm>
              <a:off x="6531120" y="402732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2269235" y="0"/>
                  </a:moveTo>
                  <a:lnTo>
                    <a:pt x="52450" y="0"/>
                  </a:lnTo>
                  <a:lnTo>
                    <a:pt x="32039" y="4121"/>
                  </a:lnTo>
                  <a:lnTo>
                    <a:pt x="15367" y="15360"/>
                  </a:lnTo>
                  <a:lnTo>
                    <a:pt x="4123" y="32029"/>
                  </a:lnTo>
                  <a:lnTo>
                    <a:pt x="0" y="52438"/>
                  </a:lnTo>
                  <a:lnTo>
                    <a:pt x="0" y="472046"/>
                  </a:lnTo>
                  <a:lnTo>
                    <a:pt x="4123" y="492462"/>
                  </a:lnTo>
                  <a:lnTo>
                    <a:pt x="15367" y="509135"/>
                  </a:lnTo>
                  <a:lnTo>
                    <a:pt x="32039" y="520375"/>
                  </a:lnTo>
                  <a:lnTo>
                    <a:pt x="52450" y="524497"/>
                  </a:lnTo>
                  <a:lnTo>
                    <a:pt x="2269235" y="524497"/>
                  </a:lnTo>
                  <a:lnTo>
                    <a:pt x="2289647" y="520375"/>
                  </a:lnTo>
                  <a:lnTo>
                    <a:pt x="2306320" y="509135"/>
                  </a:lnTo>
                  <a:lnTo>
                    <a:pt x="2317563" y="492462"/>
                  </a:lnTo>
                  <a:lnTo>
                    <a:pt x="2321686" y="472046"/>
                  </a:lnTo>
                  <a:lnTo>
                    <a:pt x="2321686" y="52438"/>
                  </a:lnTo>
                  <a:lnTo>
                    <a:pt x="2317563" y="32029"/>
                  </a:lnTo>
                  <a:lnTo>
                    <a:pt x="2306319" y="15360"/>
                  </a:lnTo>
                  <a:lnTo>
                    <a:pt x="2289647" y="4121"/>
                  </a:lnTo>
                  <a:lnTo>
                    <a:pt x="226923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50" name="CustomShape 62"/>
            <p:cNvSpPr/>
            <p:nvPr/>
          </p:nvSpPr>
          <p:spPr>
            <a:xfrm>
              <a:off x="6531120" y="4027320"/>
              <a:ext cx="2322000" cy="524160"/>
            </a:xfrm>
            <a:custGeom>
              <a:avLst/>
              <a:gdLst/>
              <a:ahLst/>
              <a:rect l="l" t="t" r="r" b="b"/>
              <a:pathLst>
                <a:path w="2322195" h="524510">
                  <a:moveTo>
                    <a:pt x="0" y="52438"/>
                  </a:moveTo>
                  <a:lnTo>
                    <a:pt x="4123" y="32029"/>
                  </a:lnTo>
                  <a:lnTo>
                    <a:pt x="15367" y="15360"/>
                  </a:lnTo>
                  <a:lnTo>
                    <a:pt x="32039" y="4121"/>
                  </a:lnTo>
                  <a:lnTo>
                    <a:pt x="52450" y="0"/>
                  </a:lnTo>
                  <a:lnTo>
                    <a:pt x="2269235" y="0"/>
                  </a:lnTo>
                  <a:lnTo>
                    <a:pt x="2289647" y="4121"/>
                  </a:lnTo>
                  <a:lnTo>
                    <a:pt x="2306319" y="15360"/>
                  </a:lnTo>
                  <a:lnTo>
                    <a:pt x="2317563" y="32029"/>
                  </a:lnTo>
                  <a:lnTo>
                    <a:pt x="2321686" y="52438"/>
                  </a:lnTo>
                  <a:lnTo>
                    <a:pt x="2321686" y="472046"/>
                  </a:lnTo>
                  <a:lnTo>
                    <a:pt x="2317563" y="492462"/>
                  </a:lnTo>
                  <a:lnTo>
                    <a:pt x="2306320" y="509135"/>
                  </a:lnTo>
                  <a:lnTo>
                    <a:pt x="2289647" y="520375"/>
                  </a:lnTo>
                  <a:lnTo>
                    <a:pt x="2269235" y="524497"/>
                  </a:lnTo>
                  <a:lnTo>
                    <a:pt x="52450" y="524497"/>
                  </a:lnTo>
                  <a:lnTo>
                    <a:pt x="32039" y="520375"/>
                  </a:lnTo>
                  <a:lnTo>
                    <a:pt x="15367" y="509135"/>
                  </a:lnTo>
                  <a:lnTo>
                    <a:pt x="4123" y="492462"/>
                  </a:lnTo>
                  <a:lnTo>
                    <a:pt x="0" y="472046"/>
                  </a:lnTo>
                  <a:lnTo>
                    <a:pt x="0" y="52438"/>
                  </a:lnTo>
                  <a:close/>
                </a:path>
              </a:pathLst>
            </a:custGeom>
            <a:noFill/>
            <a:ln w="25560">
              <a:solidFill>
                <a:srgbClr val="ad4745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51" name="CustomShape 63"/>
          <p:cNvSpPr/>
          <p:nvPr/>
        </p:nvSpPr>
        <p:spPr>
          <a:xfrm>
            <a:off x="6757920" y="4070520"/>
            <a:ext cx="1872720" cy="393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algn="ctr">
              <a:lnSpc>
                <a:spcPts val="1500"/>
              </a:lnSpc>
              <a:spcBef>
                <a:spcPts val="96"/>
              </a:spcBef>
            </a:pPr>
            <a:r>
              <a:rPr b="0" lang="ru-RU" sz="1300" spc="-4" strike="noStrike">
                <a:latin typeface="Calibri"/>
              </a:rPr>
              <a:t>HF:</a:t>
            </a:r>
            <a:r>
              <a:rPr b="0" lang="ru-RU" sz="1300" spc="-38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Склонность</a:t>
            </a:r>
            <a:r>
              <a:rPr b="0" lang="ru-RU" sz="1300" spc="4" strike="noStrike">
                <a:latin typeface="Calibri"/>
              </a:rPr>
              <a:t> </a:t>
            </a:r>
            <a:r>
              <a:rPr b="0" lang="ru-RU" sz="1300" spc="-4" strike="noStrike">
                <a:latin typeface="Calibri"/>
              </a:rPr>
              <a:t>к</a:t>
            </a:r>
            <a:endParaRPr b="0" lang="ru-RU" sz="1300" spc="-1" strike="noStrike">
              <a:latin typeface="Arial"/>
            </a:endParaRPr>
          </a:p>
          <a:p>
            <a:pPr algn="ctr">
              <a:lnSpc>
                <a:spcPts val="1500"/>
              </a:lnSpc>
            </a:pPr>
            <a:r>
              <a:rPr b="0" lang="ru-RU" sz="1300" spc="-9" strike="noStrike">
                <a:latin typeface="Calibri"/>
              </a:rPr>
              <a:t>рискованному</a:t>
            </a:r>
            <a:r>
              <a:rPr b="0" lang="ru-RU" sz="1300" spc="-4" strike="noStrike">
                <a:latin typeface="Calibri"/>
              </a:rPr>
              <a:t> </a:t>
            </a:r>
            <a:r>
              <a:rPr b="0" lang="ru-RU" sz="1300" spc="-9" strike="noStrike">
                <a:latin typeface="Calibri"/>
              </a:rPr>
              <a:t>поведению</a:t>
            </a:r>
            <a:endParaRPr b="0" lang="ru-RU" sz="13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TextShape 1"/>
          <p:cNvSpPr txBox="1"/>
          <p:nvPr/>
        </p:nvSpPr>
        <p:spPr>
          <a:xfrm>
            <a:off x="1935720" y="2057760"/>
            <a:ext cx="5120280" cy="1110240"/>
          </a:xfrm>
          <a:prstGeom prst="rect">
            <a:avLst/>
          </a:prstGeom>
          <a:noFill/>
          <a:ln>
            <a:noFill/>
          </a:ln>
        </p:spPr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3600" spc="-4" strike="noStrike">
                <a:solidFill>
                  <a:srgbClr val="974707"/>
                </a:solidFill>
                <a:latin typeface="Arial"/>
              </a:rPr>
              <a:t>СРЕДА</a:t>
            </a:r>
            <a:r>
              <a:rPr b="0" lang="ru-RU" sz="3600" spc="-52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600" spc="-24" strike="noStrike">
                <a:solidFill>
                  <a:srgbClr val="974707"/>
                </a:solidFill>
                <a:latin typeface="Arial"/>
              </a:rPr>
              <a:t>СВЕРСТНИКОВ </a:t>
            </a:r>
            <a:r>
              <a:rPr b="0" lang="ru-RU" sz="3600" spc="-982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600" spc="-1" strike="noStrike">
                <a:solidFill>
                  <a:srgbClr val="974707"/>
                </a:solidFill>
                <a:latin typeface="Arial"/>
              </a:rPr>
              <a:t>И</a:t>
            </a:r>
            <a:r>
              <a:rPr b="0" lang="ru-RU" sz="3600" spc="-18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600" spc="-32" strike="noStrike">
                <a:solidFill>
                  <a:srgbClr val="974707"/>
                </a:solidFill>
                <a:latin typeface="Arial"/>
              </a:rPr>
              <a:t>РАЗВИТИЕ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TextShape 1"/>
          <p:cNvSpPr txBox="1"/>
          <p:nvPr/>
        </p:nvSpPr>
        <p:spPr>
          <a:xfrm>
            <a:off x="974160" y="477000"/>
            <a:ext cx="7944120" cy="872280"/>
          </a:xfrm>
          <a:prstGeom prst="rect">
            <a:avLst/>
          </a:prstGeom>
          <a:noFill/>
          <a:ln>
            <a:noFill/>
          </a:ln>
        </p:spPr>
        <p:txBody>
          <a:bodyPr lIns="0" rIns="0" tIns="12600" bIns="0"/>
          <a:p>
            <a:pPr marL="2734920" indent="-2722680">
              <a:lnSpc>
                <a:spcPct val="100000"/>
              </a:lnSpc>
              <a:spcBef>
                <a:spcPts val="99"/>
              </a:spcBef>
            </a:pPr>
            <a:r>
              <a:rPr b="1" lang="ru-RU" sz="2400" spc="-24" strike="noStrike">
                <a:solidFill>
                  <a:srgbClr val="974707"/>
                </a:solidFill>
                <a:latin typeface="Calibri"/>
              </a:rPr>
              <a:t>Трудности,</a:t>
            </a:r>
            <a:r>
              <a:rPr b="1" lang="ru-RU" sz="2400" spc="-32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2400" spc="-9" strike="noStrike">
                <a:solidFill>
                  <a:srgbClr val="974707"/>
                </a:solidFill>
                <a:latin typeface="Calibri"/>
              </a:rPr>
              <a:t>обусловленные</a:t>
            </a:r>
            <a:r>
              <a:rPr b="1" lang="ru-RU" sz="2400" spc="-1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2400" spc="-9" strike="noStrike">
                <a:solidFill>
                  <a:srgbClr val="974707"/>
                </a:solidFill>
                <a:latin typeface="Calibri"/>
              </a:rPr>
              <a:t>неблагоприятными</a:t>
            </a:r>
            <a:r>
              <a:rPr b="1" lang="ru-RU" sz="2400" spc="32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2400" spc="-4" strike="noStrike">
                <a:solidFill>
                  <a:srgbClr val="974707"/>
                </a:solidFill>
                <a:latin typeface="Calibri"/>
              </a:rPr>
              <a:t>вариантами </a:t>
            </a:r>
            <a:r>
              <a:rPr b="1" lang="ru-RU" sz="2400" spc="-522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2400" spc="-4" strike="noStrike">
                <a:solidFill>
                  <a:srgbClr val="974707"/>
                </a:solidFill>
                <a:latin typeface="Calibri"/>
              </a:rPr>
              <a:t>жизненного</a:t>
            </a:r>
            <a:r>
              <a:rPr b="1" lang="ru-RU" sz="2400" spc="-38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2400" spc="-4" strike="noStrike">
                <a:solidFill>
                  <a:srgbClr val="974707"/>
                </a:solidFill>
                <a:latin typeface="Calibri"/>
              </a:rPr>
              <a:t>цикла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354" name="CustomShape 2"/>
          <p:cNvSpPr/>
          <p:nvPr/>
        </p:nvSpPr>
        <p:spPr>
          <a:xfrm>
            <a:off x="283320" y="2202480"/>
            <a:ext cx="2830320" cy="1698120"/>
          </a:xfrm>
          <a:custGeom>
            <a:avLst/>
            <a:gdLst/>
            <a:ahLst/>
            <a:rect l="l" t="t" r="r" b="b"/>
            <a:pathLst>
              <a:path w="2830830" h="1698625">
                <a:moveTo>
                  <a:pt x="0" y="1698370"/>
                </a:moveTo>
                <a:lnTo>
                  <a:pt x="2830703" y="1698370"/>
                </a:lnTo>
                <a:lnTo>
                  <a:pt x="2830703" y="0"/>
                </a:lnTo>
                <a:lnTo>
                  <a:pt x="0" y="0"/>
                </a:lnTo>
                <a:lnTo>
                  <a:pt x="0" y="1698370"/>
                </a:lnTo>
                <a:close/>
              </a:path>
            </a:pathLst>
          </a:custGeom>
          <a:noFill/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55" name="CustomShape 3"/>
          <p:cNvSpPr/>
          <p:nvPr/>
        </p:nvSpPr>
        <p:spPr>
          <a:xfrm>
            <a:off x="419760" y="2381760"/>
            <a:ext cx="2604240" cy="1362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34200" bIns="0"/>
          <a:p>
            <a:pPr marL="12600" indent="1800" algn="ctr">
              <a:lnSpc>
                <a:spcPct val="91000"/>
              </a:lnSpc>
              <a:spcBef>
                <a:spcPts val="269"/>
              </a:spcBef>
            </a:pPr>
            <a:r>
              <a:rPr b="0" lang="ru-RU" sz="1600" spc="-1" strike="noStrike">
                <a:latin typeface="Calibri"/>
              </a:rPr>
              <a:t>изменения </a:t>
            </a:r>
            <a:r>
              <a:rPr b="0" lang="ru-RU" sz="1600" spc="4" strike="noStrike">
                <a:latin typeface="Calibri"/>
              </a:rPr>
              <a:t>в </a:t>
            </a:r>
            <a:r>
              <a:rPr b="0" lang="ru-RU" sz="1600" spc="-4" strike="noStrike">
                <a:latin typeface="Calibri"/>
              </a:rPr>
              <a:t>структуре семьи </a:t>
            </a:r>
            <a:r>
              <a:rPr b="0" lang="ru-RU" sz="1600" spc="-347" strike="noStrike">
                <a:latin typeface="Calibri"/>
              </a:rPr>
              <a:t> </a:t>
            </a:r>
            <a:r>
              <a:rPr b="0" lang="ru-RU" sz="1600" spc="-9" strike="noStrike">
                <a:latin typeface="Calibri"/>
              </a:rPr>
              <a:t>(отсутствие</a:t>
            </a:r>
            <a:r>
              <a:rPr b="0" lang="ru-RU" sz="1600" spc="-1" strike="noStrike">
                <a:latin typeface="Calibri"/>
              </a:rPr>
              <a:t> </a:t>
            </a:r>
            <a:r>
              <a:rPr b="0" lang="ru-RU" sz="1600" spc="-12" strike="noStrike">
                <a:latin typeface="Calibri"/>
              </a:rPr>
              <a:t>одного</a:t>
            </a:r>
            <a:r>
              <a:rPr b="0" lang="ru-RU" sz="1600" spc="9" strike="noStrike">
                <a:latin typeface="Calibri"/>
              </a:rPr>
              <a:t> </a:t>
            </a:r>
            <a:r>
              <a:rPr b="0" lang="ru-RU" sz="1600" spc="-1" strike="noStrike">
                <a:latin typeface="Calibri"/>
              </a:rPr>
              <a:t>из</a:t>
            </a:r>
            <a:r>
              <a:rPr b="0" lang="ru-RU" sz="1600" spc="-12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членов, </a:t>
            </a:r>
            <a:r>
              <a:rPr b="0" lang="ru-RU" sz="1600" spc="-344" strike="noStrike">
                <a:latin typeface="Calibri"/>
              </a:rPr>
              <a:t> </a:t>
            </a:r>
            <a:r>
              <a:rPr b="0" lang="ru-RU" sz="1600" spc="-1" strike="noStrike">
                <a:latin typeface="Calibri"/>
              </a:rPr>
              <a:t>появление </a:t>
            </a:r>
            <a:r>
              <a:rPr b="0" lang="ru-RU" sz="1600" spc="-4" strike="noStrike">
                <a:latin typeface="Calibri"/>
              </a:rPr>
              <a:t>приемного </a:t>
            </a:r>
            <a:r>
              <a:rPr b="0" lang="ru-RU" sz="1600" spc="-1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ребенка, </a:t>
            </a:r>
            <a:r>
              <a:rPr b="0" lang="ru-RU" sz="1600" spc="-9" strike="noStrike">
                <a:latin typeface="Calibri"/>
              </a:rPr>
              <a:t>рождение </a:t>
            </a:r>
            <a:r>
              <a:rPr b="0" lang="ru-RU" sz="1600" spc="-4" strike="noStrike">
                <a:latin typeface="Calibri"/>
              </a:rPr>
              <a:t> внебрачного</a:t>
            </a:r>
            <a:r>
              <a:rPr b="0" lang="ru-RU" sz="1600" spc="-12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ребенка</a:t>
            </a:r>
            <a:r>
              <a:rPr b="0" lang="ru-RU" sz="1600" spc="-29" strike="noStrike">
                <a:latin typeface="Calibri"/>
              </a:rPr>
              <a:t> </a:t>
            </a:r>
            <a:r>
              <a:rPr b="0" lang="ru-RU" sz="1600" spc="-1" strike="noStrike">
                <a:latin typeface="Calibri"/>
              </a:rPr>
              <a:t>и</a:t>
            </a:r>
            <a:r>
              <a:rPr b="0" lang="ru-RU" sz="1600" spc="-9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др.)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356" name="CustomShape 4"/>
          <p:cNvSpPr/>
          <p:nvPr/>
        </p:nvSpPr>
        <p:spPr>
          <a:xfrm>
            <a:off x="3113640" y="2202480"/>
            <a:ext cx="2830320" cy="1698120"/>
          </a:xfrm>
          <a:custGeom>
            <a:avLst/>
            <a:gdLst/>
            <a:ahLst/>
            <a:rect l="l" t="t" r="r" b="b"/>
            <a:pathLst>
              <a:path w="2830829" h="1698625">
                <a:moveTo>
                  <a:pt x="0" y="1698371"/>
                </a:moveTo>
                <a:lnTo>
                  <a:pt x="2830703" y="1698371"/>
                </a:lnTo>
                <a:lnTo>
                  <a:pt x="2830703" y="0"/>
                </a:lnTo>
                <a:lnTo>
                  <a:pt x="0" y="0"/>
                </a:lnTo>
                <a:lnTo>
                  <a:pt x="0" y="1698371"/>
                </a:lnTo>
                <a:close/>
              </a:path>
            </a:pathLst>
          </a:custGeom>
          <a:noFill/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57" name="CustomShape 5"/>
          <p:cNvSpPr/>
          <p:nvPr/>
        </p:nvSpPr>
        <p:spPr>
          <a:xfrm>
            <a:off x="3230280" y="2333880"/>
            <a:ext cx="2602440" cy="1365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33480" bIns="0"/>
          <a:p>
            <a:pPr marL="28080" indent="-2880" algn="ctr">
              <a:lnSpc>
                <a:spcPct val="91000"/>
              </a:lnSpc>
              <a:spcBef>
                <a:spcPts val="264"/>
              </a:spcBef>
            </a:pPr>
            <a:r>
              <a:rPr b="0" lang="ru-RU" sz="1600" spc="-4" strike="noStrike">
                <a:latin typeface="Calibri"/>
              </a:rPr>
              <a:t>формирование, фиксация </a:t>
            </a:r>
            <a:r>
              <a:rPr b="0" lang="ru-RU" sz="1600" spc="4" strike="noStrike">
                <a:latin typeface="Calibri"/>
              </a:rPr>
              <a:t>и </a:t>
            </a:r>
            <a:r>
              <a:rPr b="0" lang="ru-RU" sz="1600" spc="9" strike="noStrike">
                <a:latin typeface="Calibri"/>
              </a:rPr>
              <a:t> </a:t>
            </a:r>
            <a:r>
              <a:rPr b="0" lang="ru-RU" sz="1600" spc="-9" strike="noStrike">
                <a:latin typeface="Calibri"/>
              </a:rPr>
              <a:t>передача</a:t>
            </a:r>
            <a:r>
              <a:rPr b="0" lang="ru-RU" sz="1600" spc="9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паттернов </a:t>
            </a:r>
            <a:r>
              <a:rPr b="0" lang="ru-RU" sz="1600" spc="-1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реагирования </a:t>
            </a:r>
            <a:r>
              <a:rPr b="0" lang="ru-RU" sz="1600" spc="-1" strike="noStrike">
                <a:latin typeface="Calibri"/>
              </a:rPr>
              <a:t>в</a:t>
            </a:r>
            <a:r>
              <a:rPr b="0" lang="ru-RU" sz="1600" spc="-12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направлении</a:t>
            </a:r>
            <a:endParaRPr b="0" lang="ru-RU" sz="1600" spc="-1" strike="noStrike">
              <a:latin typeface="Arial"/>
            </a:endParaRPr>
          </a:p>
          <a:p>
            <a:pPr marL="28080" indent="-2880" algn="ctr">
              <a:lnSpc>
                <a:spcPts val="1670"/>
              </a:lnSpc>
            </a:pPr>
            <a:r>
              <a:rPr b="0" lang="ru-RU" sz="1600" spc="-4" strike="noStrike">
                <a:latin typeface="Calibri"/>
              </a:rPr>
              <a:t>от</a:t>
            </a:r>
            <a:r>
              <a:rPr b="0" lang="ru-RU" sz="1600" spc="-1" strike="noStrike">
                <a:latin typeface="Calibri"/>
              </a:rPr>
              <a:t> </a:t>
            </a:r>
            <a:r>
              <a:rPr b="0" lang="ru-RU" sz="1600" spc="-9" strike="noStrike">
                <a:latin typeface="Calibri"/>
              </a:rPr>
              <a:t>поколения</a:t>
            </a:r>
            <a:r>
              <a:rPr b="0" lang="ru-RU" sz="1600" spc="-18" strike="noStrike">
                <a:latin typeface="Calibri"/>
              </a:rPr>
              <a:t> </a:t>
            </a:r>
            <a:r>
              <a:rPr b="0" lang="ru-RU" sz="1600" spc="-12" strike="noStrike">
                <a:latin typeface="Calibri"/>
              </a:rPr>
              <a:t>прародителей</a:t>
            </a:r>
            <a:r>
              <a:rPr b="0" lang="ru-RU" sz="1600" spc="12" strike="noStrike">
                <a:latin typeface="Calibri"/>
              </a:rPr>
              <a:t> </a:t>
            </a:r>
            <a:r>
              <a:rPr b="0" lang="ru-RU" sz="1600" spc="-1" strike="noStrike">
                <a:latin typeface="Calibri"/>
              </a:rPr>
              <a:t>к</a:t>
            </a:r>
            <a:endParaRPr b="0" lang="ru-RU" sz="1600" spc="-1" strike="noStrike">
              <a:latin typeface="Arial"/>
            </a:endParaRPr>
          </a:p>
          <a:p>
            <a:pPr marL="28080" indent="-2880" algn="ctr">
              <a:lnSpc>
                <a:spcPts val="1755"/>
              </a:lnSpc>
            </a:pPr>
            <a:r>
              <a:rPr b="0" lang="ru-RU" sz="1600" spc="-9" strike="noStrike">
                <a:latin typeface="Calibri"/>
              </a:rPr>
              <a:t>поколению</a:t>
            </a:r>
            <a:r>
              <a:rPr b="0" lang="ru-RU" sz="1600" spc="-29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внуков</a:t>
            </a:r>
            <a:r>
              <a:rPr b="0" lang="ru-RU" sz="1600" spc="-18" strike="noStrike">
                <a:latin typeface="Calibri"/>
              </a:rPr>
              <a:t> </a:t>
            </a:r>
            <a:r>
              <a:rPr b="0" lang="ru-RU" sz="1600" spc="-1" strike="noStrike">
                <a:latin typeface="Calibri"/>
              </a:rPr>
              <a:t>в</a:t>
            </a:r>
            <a:endParaRPr b="0" lang="ru-RU" sz="1600" spc="-1" strike="noStrike">
              <a:latin typeface="Arial"/>
            </a:endParaRPr>
          </a:p>
          <a:p>
            <a:pPr marL="28080" indent="-2880" algn="ctr">
              <a:lnSpc>
                <a:spcPts val="1834"/>
              </a:lnSpc>
            </a:pPr>
            <a:r>
              <a:rPr b="0" lang="ru-RU" sz="1600" spc="-4" strike="noStrike">
                <a:latin typeface="Calibri"/>
              </a:rPr>
              <a:t>дисфункциональных</a:t>
            </a:r>
            <a:r>
              <a:rPr b="0" lang="ru-RU" sz="1600" spc="-29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семьях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358" name="CustomShape 6"/>
          <p:cNvSpPr/>
          <p:nvPr/>
        </p:nvSpPr>
        <p:spPr>
          <a:xfrm>
            <a:off x="5953680" y="2202480"/>
            <a:ext cx="2830320" cy="1698120"/>
          </a:xfrm>
          <a:custGeom>
            <a:avLst/>
            <a:gdLst/>
            <a:ahLst/>
            <a:rect l="l" t="t" r="r" b="b"/>
            <a:pathLst>
              <a:path w="2830829" h="1698625">
                <a:moveTo>
                  <a:pt x="0" y="1698371"/>
                </a:moveTo>
                <a:lnTo>
                  <a:pt x="2830703" y="1698371"/>
                </a:lnTo>
                <a:lnTo>
                  <a:pt x="2830703" y="0"/>
                </a:lnTo>
                <a:lnTo>
                  <a:pt x="0" y="0"/>
                </a:lnTo>
                <a:lnTo>
                  <a:pt x="0" y="1698371"/>
                </a:lnTo>
                <a:close/>
              </a:path>
            </a:pathLst>
          </a:custGeom>
          <a:noFill/>
          <a:ln w="25560">
            <a:solidFill>
              <a:srgbClr val="000000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59" name="CustomShape 7"/>
          <p:cNvSpPr/>
          <p:nvPr/>
        </p:nvSpPr>
        <p:spPr>
          <a:xfrm>
            <a:off x="5976000" y="2557440"/>
            <a:ext cx="2694600" cy="919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33480" bIns="0"/>
          <a:p>
            <a:pPr marL="12600" indent="-3600" algn="ctr">
              <a:lnSpc>
                <a:spcPct val="91000"/>
              </a:lnSpc>
              <a:spcBef>
                <a:spcPts val="264"/>
              </a:spcBef>
            </a:pPr>
            <a:r>
              <a:rPr b="0" lang="ru-RU" sz="1600" spc="-4" strike="noStrike">
                <a:latin typeface="Calibri"/>
              </a:rPr>
              <a:t>наличие </a:t>
            </a:r>
            <a:r>
              <a:rPr b="0" lang="ru-RU" sz="1600" spc="-1" strike="noStrike">
                <a:latin typeface="Calibri"/>
              </a:rPr>
              <a:t>в </a:t>
            </a:r>
            <a:r>
              <a:rPr b="0" lang="ru-RU" sz="1600" spc="-9" strike="noStrike">
                <a:latin typeface="Calibri"/>
              </a:rPr>
              <a:t>семье </a:t>
            </a:r>
            <a:r>
              <a:rPr b="0" lang="ru-RU" sz="1600" spc="-4" strike="noStrike">
                <a:latin typeface="Calibri"/>
              </a:rPr>
              <a:t>проблемного </a:t>
            </a:r>
            <a:r>
              <a:rPr b="0" lang="ru-RU" sz="1600" spc="-347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члена (серьезное заболевание </a:t>
            </a:r>
            <a:r>
              <a:rPr b="0" lang="ru-RU" sz="1600" spc="-347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или </a:t>
            </a:r>
            <a:r>
              <a:rPr b="0" lang="ru-RU" sz="1600" spc="-1" strike="noStrike">
                <a:latin typeface="Calibri"/>
              </a:rPr>
              <a:t>нарушение </a:t>
            </a:r>
            <a:r>
              <a:rPr b="0" lang="ru-RU" sz="1600" spc="-4" strike="noStrike">
                <a:latin typeface="Calibri"/>
              </a:rPr>
              <a:t>развития </a:t>
            </a:r>
            <a:r>
              <a:rPr b="0" lang="ru-RU" sz="1600" spc="-1" strike="noStrike">
                <a:latin typeface="Calibri"/>
              </a:rPr>
              <a:t>у </a:t>
            </a:r>
            <a:r>
              <a:rPr b="0" lang="ru-RU" sz="1600" spc="4" strike="noStrike">
                <a:latin typeface="Calibri"/>
              </a:rPr>
              <a:t> </a:t>
            </a:r>
            <a:r>
              <a:rPr b="0" lang="ru-RU" sz="1600" spc="-12" strike="noStrike">
                <a:latin typeface="Calibri"/>
              </a:rPr>
              <a:t>одного</a:t>
            </a:r>
            <a:r>
              <a:rPr b="0" lang="ru-RU" sz="1600" spc="-1" strike="noStrike">
                <a:latin typeface="Calibri"/>
              </a:rPr>
              <a:t> из</a:t>
            </a:r>
            <a:r>
              <a:rPr b="0" lang="ru-RU" sz="1600" spc="-9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членов</a:t>
            </a:r>
            <a:r>
              <a:rPr b="0" lang="ru-RU" sz="1600" spc="-12" strike="noStrike">
                <a:latin typeface="Calibri"/>
              </a:rPr>
              <a:t> </a:t>
            </a:r>
            <a:r>
              <a:rPr b="0" lang="ru-RU" sz="1600" spc="-4" strike="noStrike">
                <a:latin typeface="Calibri"/>
              </a:rPr>
              <a:t>семьи)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360" name="CustomShape 8"/>
          <p:cNvSpPr/>
          <p:nvPr/>
        </p:nvSpPr>
        <p:spPr>
          <a:xfrm>
            <a:off x="8433000" y="4793760"/>
            <a:ext cx="177480" cy="195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1200" spc="-9" strike="noStrike">
                <a:solidFill>
                  <a:srgbClr val="888888"/>
                </a:solidFill>
                <a:latin typeface="Calibri"/>
              </a:rPr>
              <a:t>13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TextShape 1"/>
          <p:cNvSpPr txBox="1"/>
          <p:nvPr/>
        </p:nvSpPr>
        <p:spPr>
          <a:xfrm>
            <a:off x="1787040" y="311400"/>
            <a:ext cx="6060240" cy="871920"/>
          </a:xfrm>
          <a:prstGeom prst="rect">
            <a:avLst/>
          </a:prstGeom>
          <a:noFill/>
          <a:ln>
            <a:noFill/>
          </a:ln>
        </p:spPr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0" lang="ru-RU" sz="4400" spc="-4" strike="noStrike">
                <a:solidFill>
                  <a:srgbClr val="974707"/>
                </a:solidFill>
                <a:latin typeface="Calibri"/>
              </a:rPr>
              <a:t>Социальная</a:t>
            </a:r>
            <a:r>
              <a:rPr b="0" lang="ru-RU" sz="4400" spc="12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400" spc="-24" strike="noStrike">
                <a:solidFill>
                  <a:srgbClr val="974707"/>
                </a:solidFill>
                <a:latin typeface="Calibri"/>
              </a:rPr>
              <a:t>роль</a:t>
            </a:r>
            <a:r>
              <a:rPr b="0" lang="ru-RU" sz="4400" spc="-18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400" spc="-12" strike="noStrike">
                <a:solidFill>
                  <a:srgbClr val="974707"/>
                </a:solidFill>
                <a:latin typeface="Calibri"/>
              </a:rPr>
              <a:t>жертвы</a:t>
            </a:r>
            <a:endParaRPr b="0" lang="ru-RU" sz="4400" spc="-1" strike="noStrike">
              <a:latin typeface="Arial"/>
            </a:endParaRPr>
          </a:p>
        </p:txBody>
      </p:sp>
      <p:grpSp>
        <p:nvGrpSpPr>
          <p:cNvPr id="362" name="Group 2"/>
          <p:cNvGrpSpPr/>
          <p:nvPr/>
        </p:nvGrpSpPr>
        <p:grpSpPr>
          <a:xfrm>
            <a:off x="2333520" y="1011960"/>
            <a:ext cx="6733800" cy="3894840"/>
            <a:chOff x="2333520" y="1011960"/>
            <a:chExt cx="6733800" cy="3894840"/>
          </a:xfrm>
        </p:grpSpPr>
        <p:sp>
          <p:nvSpPr>
            <p:cNvPr id="363" name="CustomShape 3"/>
            <p:cNvSpPr/>
            <p:nvPr/>
          </p:nvSpPr>
          <p:spPr>
            <a:xfrm>
              <a:off x="2335680" y="1083960"/>
              <a:ext cx="445320" cy="627480"/>
            </a:xfrm>
            <a:custGeom>
              <a:avLst/>
              <a:gdLst/>
              <a:ahLst/>
              <a:rect l="l" t="t" r="r" b="b"/>
              <a:pathLst>
                <a:path w="445769" h="628014">
                  <a:moveTo>
                    <a:pt x="445516" y="628014"/>
                  </a:moveTo>
                  <a:lnTo>
                    <a:pt x="394427" y="623894"/>
                  </a:lnTo>
                  <a:lnTo>
                    <a:pt x="347536" y="612158"/>
                  </a:lnTo>
                  <a:lnTo>
                    <a:pt x="306176" y="593744"/>
                  </a:lnTo>
                  <a:lnTo>
                    <a:pt x="271683" y="569590"/>
                  </a:lnTo>
                  <a:lnTo>
                    <a:pt x="245392" y="540633"/>
                  </a:lnTo>
                  <a:lnTo>
                    <a:pt x="222757" y="472059"/>
                  </a:lnTo>
                  <a:lnTo>
                    <a:pt x="222757" y="469900"/>
                  </a:lnTo>
                  <a:lnTo>
                    <a:pt x="216876" y="434148"/>
                  </a:lnTo>
                  <a:lnTo>
                    <a:pt x="173832" y="372368"/>
                  </a:lnTo>
                  <a:lnTo>
                    <a:pt x="139339" y="348214"/>
                  </a:lnTo>
                  <a:lnTo>
                    <a:pt x="97979" y="329800"/>
                  </a:lnTo>
                  <a:lnTo>
                    <a:pt x="51088" y="318064"/>
                  </a:lnTo>
                  <a:lnTo>
                    <a:pt x="0" y="313943"/>
                  </a:lnTo>
                  <a:lnTo>
                    <a:pt x="51088" y="309823"/>
                  </a:lnTo>
                  <a:lnTo>
                    <a:pt x="97979" y="298087"/>
                  </a:lnTo>
                  <a:lnTo>
                    <a:pt x="139339" y="279673"/>
                  </a:lnTo>
                  <a:lnTo>
                    <a:pt x="173832" y="255519"/>
                  </a:lnTo>
                  <a:lnTo>
                    <a:pt x="200123" y="226562"/>
                  </a:lnTo>
                  <a:lnTo>
                    <a:pt x="222757" y="157987"/>
                  </a:lnTo>
                  <a:lnTo>
                    <a:pt x="222757" y="155955"/>
                  </a:lnTo>
                  <a:lnTo>
                    <a:pt x="228639" y="120204"/>
                  </a:lnTo>
                  <a:lnTo>
                    <a:pt x="271683" y="58424"/>
                  </a:lnTo>
                  <a:lnTo>
                    <a:pt x="306176" y="34270"/>
                  </a:lnTo>
                  <a:lnTo>
                    <a:pt x="347536" y="15856"/>
                  </a:lnTo>
                  <a:lnTo>
                    <a:pt x="394427" y="4120"/>
                  </a:lnTo>
                  <a:lnTo>
                    <a:pt x="445516" y="0"/>
                  </a:lnTo>
                </a:path>
              </a:pathLst>
            </a:custGeom>
            <a:noFill/>
            <a:ln w="25560">
              <a:solidFill>
                <a:srgbClr val="993d3b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pic>
          <p:nvPicPr>
            <p:cNvPr id="364" name="object 5" descr=""/>
            <p:cNvPicPr/>
            <p:nvPr/>
          </p:nvPicPr>
          <p:blipFill>
            <a:blip r:embed="rId1"/>
            <a:stretch/>
          </p:blipFill>
          <p:spPr>
            <a:xfrm>
              <a:off x="2801160" y="1011960"/>
              <a:ext cx="6266160" cy="874440"/>
            </a:xfrm>
            <a:prstGeom prst="rect">
              <a:avLst/>
            </a:prstGeom>
            <a:ln>
              <a:noFill/>
            </a:ln>
          </p:spPr>
        </p:pic>
        <p:sp>
          <p:nvSpPr>
            <p:cNvPr id="365" name="CustomShape 4"/>
            <p:cNvSpPr/>
            <p:nvPr/>
          </p:nvSpPr>
          <p:spPr>
            <a:xfrm>
              <a:off x="2333520" y="1816560"/>
              <a:ext cx="445320" cy="1040400"/>
            </a:xfrm>
            <a:custGeom>
              <a:avLst/>
              <a:gdLst/>
              <a:ahLst/>
              <a:rect l="l" t="t" r="r" b="b"/>
              <a:pathLst>
                <a:path w="445769" h="1040764">
                  <a:moveTo>
                    <a:pt x="445262" y="1040764"/>
                  </a:moveTo>
                  <a:lnTo>
                    <a:pt x="394220" y="1036645"/>
                  </a:lnTo>
                  <a:lnTo>
                    <a:pt x="347363" y="1024911"/>
                  </a:lnTo>
                  <a:lnTo>
                    <a:pt x="306025" y="1006504"/>
                  </a:lnTo>
                  <a:lnTo>
                    <a:pt x="271546" y="982364"/>
                  </a:lnTo>
                  <a:lnTo>
                    <a:pt x="245262" y="953429"/>
                  </a:lnTo>
                  <a:lnTo>
                    <a:pt x="222631" y="884935"/>
                  </a:lnTo>
                  <a:lnTo>
                    <a:pt x="222631" y="676147"/>
                  </a:lnTo>
                  <a:lnTo>
                    <a:pt x="216750" y="640443"/>
                  </a:lnTo>
                  <a:lnTo>
                    <a:pt x="173715" y="578719"/>
                  </a:lnTo>
                  <a:lnTo>
                    <a:pt x="139236" y="554579"/>
                  </a:lnTo>
                  <a:lnTo>
                    <a:pt x="97898" y="536172"/>
                  </a:lnTo>
                  <a:lnTo>
                    <a:pt x="51041" y="524438"/>
                  </a:lnTo>
                  <a:lnTo>
                    <a:pt x="0" y="520318"/>
                  </a:lnTo>
                  <a:lnTo>
                    <a:pt x="51041" y="516205"/>
                  </a:lnTo>
                  <a:lnTo>
                    <a:pt x="97898" y="504488"/>
                  </a:lnTo>
                  <a:lnTo>
                    <a:pt x="139236" y="486098"/>
                  </a:lnTo>
                  <a:lnTo>
                    <a:pt x="173715" y="461971"/>
                  </a:lnTo>
                  <a:lnTo>
                    <a:pt x="199999" y="433038"/>
                  </a:lnTo>
                  <a:lnTo>
                    <a:pt x="222631" y="364489"/>
                  </a:lnTo>
                  <a:lnTo>
                    <a:pt x="222631" y="155828"/>
                  </a:lnTo>
                  <a:lnTo>
                    <a:pt x="228511" y="120084"/>
                  </a:lnTo>
                  <a:lnTo>
                    <a:pt x="271546" y="58347"/>
                  </a:lnTo>
                  <a:lnTo>
                    <a:pt x="306025" y="34220"/>
                  </a:lnTo>
                  <a:lnTo>
                    <a:pt x="347363" y="15830"/>
                  </a:lnTo>
                  <a:lnTo>
                    <a:pt x="394220" y="4113"/>
                  </a:lnTo>
                  <a:lnTo>
                    <a:pt x="445262" y="0"/>
                  </a:lnTo>
                </a:path>
              </a:pathLst>
            </a:custGeom>
            <a:noFill/>
            <a:ln w="25560">
              <a:solidFill>
                <a:srgbClr val="993d3b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pic>
          <p:nvPicPr>
            <p:cNvPr id="366" name="object 7" descr=""/>
            <p:cNvPicPr/>
            <p:nvPr/>
          </p:nvPicPr>
          <p:blipFill>
            <a:blip r:embed="rId2"/>
            <a:stretch/>
          </p:blipFill>
          <p:spPr>
            <a:xfrm>
              <a:off x="2797920" y="1749600"/>
              <a:ext cx="6260400" cy="1279800"/>
            </a:xfrm>
            <a:prstGeom prst="rect">
              <a:avLst/>
            </a:prstGeom>
            <a:ln>
              <a:noFill/>
            </a:ln>
          </p:spPr>
        </p:pic>
        <p:sp>
          <p:nvSpPr>
            <p:cNvPr id="367" name="CustomShape 5"/>
            <p:cNvSpPr/>
            <p:nvPr/>
          </p:nvSpPr>
          <p:spPr>
            <a:xfrm>
              <a:off x="2335680" y="2961720"/>
              <a:ext cx="445320" cy="627480"/>
            </a:xfrm>
            <a:custGeom>
              <a:avLst/>
              <a:gdLst/>
              <a:ahLst/>
              <a:rect l="l" t="t" r="r" b="b"/>
              <a:pathLst>
                <a:path w="445769" h="628014">
                  <a:moveTo>
                    <a:pt x="445516" y="628014"/>
                  </a:moveTo>
                  <a:lnTo>
                    <a:pt x="394427" y="623894"/>
                  </a:lnTo>
                  <a:lnTo>
                    <a:pt x="347536" y="612158"/>
                  </a:lnTo>
                  <a:lnTo>
                    <a:pt x="306176" y="593744"/>
                  </a:lnTo>
                  <a:lnTo>
                    <a:pt x="271683" y="569590"/>
                  </a:lnTo>
                  <a:lnTo>
                    <a:pt x="245392" y="540633"/>
                  </a:lnTo>
                  <a:lnTo>
                    <a:pt x="222757" y="472058"/>
                  </a:lnTo>
                  <a:lnTo>
                    <a:pt x="222757" y="469900"/>
                  </a:lnTo>
                  <a:lnTo>
                    <a:pt x="216876" y="434148"/>
                  </a:lnTo>
                  <a:lnTo>
                    <a:pt x="173832" y="372368"/>
                  </a:lnTo>
                  <a:lnTo>
                    <a:pt x="139339" y="348214"/>
                  </a:lnTo>
                  <a:lnTo>
                    <a:pt x="97979" y="329800"/>
                  </a:lnTo>
                  <a:lnTo>
                    <a:pt x="51088" y="318064"/>
                  </a:lnTo>
                  <a:lnTo>
                    <a:pt x="0" y="313944"/>
                  </a:lnTo>
                  <a:lnTo>
                    <a:pt x="51088" y="309823"/>
                  </a:lnTo>
                  <a:lnTo>
                    <a:pt x="97979" y="298087"/>
                  </a:lnTo>
                  <a:lnTo>
                    <a:pt x="139339" y="279673"/>
                  </a:lnTo>
                  <a:lnTo>
                    <a:pt x="173832" y="255519"/>
                  </a:lnTo>
                  <a:lnTo>
                    <a:pt x="200123" y="226562"/>
                  </a:lnTo>
                  <a:lnTo>
                    <a:pt x="222757" y="157987"/>
                  </a:lnTo>
                  <a:lnTo>
                    <a:pt x="222757" y="155956"/>
                  </a:lnTo>
                  <a:lnTo>
                    <a:pt x="228639" y="120204"/>
                  </a:lnTo>
                  <a:lnTo>
                    <a:pt x="271683" y="58424"/>
                  </a:lnTo>
                  <a:lnTo>
                    <a:pt x="306176" y="34270"/>
                  </a:lnTo>
                  <a:lnTo>
                    <a:pt x="347536" y="15856"/>
                  </a:lnTo>
                  <a:lnTo>
                    <a:pt x="394427" y="4120"/>
                  </a:lnTo>
                  <a:lnTo>
                    <a:pt x="445516" y="0"/>
                  </a:lnTo>
                </a:path>
              </a:pathLst>
            </a:custGeom>
            <a:noFill/>
            <a:ln w="25560">
              <a:solidFill>
                <a:srgbClr val="993d3b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pic>
          <p:nvPicPr>
            <p:cNvPr id="368" name="object 9" descr=""/>
            <p:cNvPicPr/>
            <p:nvPr/>
          </p:nvPicPr>
          <p:blipFill>
            <a:blip r:embed="rId3"/>
            <a:stretch/>
          </p:blipFill>
          <p:spPr>
            <a:xfrm>
              <a:off x="2801160" y="2889360"/>
              <a:ext cx="6266160" cy="874440"/>
            </a:xfrm>
            <a:prstGeom prst="rect">
              <a:avLst/>
            </a:prstGeom>
            <a:ln>
              <a:noFill/>
            </a:ln>
          </p:spPr>
        </p:pic>
        <p:sp>
          <p:nvSpPr>
            <p:cNvPr id="369" name="CustomShape 6"/>
            <p:cNvSpPr/>
            <p:nvPr/>
          </p:nvSpPr>
          <p:spPr>
            <a:xfrm>
              <a:off x="2335680" y="3693960"/>
              <a:ext cx="445320" cy="1040400"/>
            </a:xfrm>
            <a:custGeom>
              <a:avLst/>
              <a:gdLst/>
              <a:ahLst/>
              <a:rect l="l" t="t" r="r" b="b"/>
              <a:pathLst>
                <a:path w="445769" h="1040764">
                  <a:moveTo>
                    <a:pt x="445516" y="1040726"/>
                  </a:moveTo>
                  <a:lnTo>
                    <a:pt x="394427" y="1036607"/>
                  </a:lnTo>
                  <a:lnTo>
                    <a:pt x="347536" y="1024874"/>
                  </a:lnTo>
                  <a:lnTo>
                    <a:pt x="306176" y="1006463"/>
                  </a:lnTo>
                  <a:lnTo>
                    <a:pt x="271683" y="982310"/>
                  </a:lnTo>
                  <a:lnTo>
                    <a:pt x="245392" y="953351"/>
                  </a:lnTo>
                  <a:lnTo>
                    <a:pt x="222757" y="884758"/>
                  </a:lnTo>
                  <a:lnTo>
                    <a:pt x="222757" y="676325"/>
                  </a:lnTo>
                  <a:lnTo>
                    <a:pt x="216876" y="640566"/>
                  </a:lnTo>
                  <a:lnTo>
                    <a:pt x="173832" y="578778"/>
                  </a:lnTo>
                  <a:lnTo>
                    <a:pt x="139339" y="554624"/>
                  </a:lnTo>
                  <a:lnTo>
                    <a:pt x="97979" y="536211"/>
                  </a:lnTo>
                  <a:lnTo>
                    <a:pt x="51088" y="524476"/>
                  </a:lnTo>
                  <a:lnTo>
                    <a:pt x="0" y="520357"/>
                  </a:lnTo>
                  <a:lnTo>
                    <a:pt x="51088" y="516238"/>
                  </a:lnTo>
                  <a:lnTo>
                    <a:pt x="97979" y="504505"/>
                  </a:lnTo>
                  <a:lnTo>
                    <a:pt x="139339" y="486094"/>
                  </a:lnTo>
                  <a:lnTo>
                    <a:pt x="173832" y="461940"/>
                  </a:lnTo>
                  <a:lnTo>
                    <a:pt x="200123" y="432981"/>
                  </a:lnTo>
                  <a:lnTo>
                    <a:pt x="222757" y="364388"/>
                  </a:lnTo>
                  <a:lnTo>
                    <a:pt x="222757" y="155956"/>
                  </a:lnTo>
                  <a:lnTo>
                    <a:pt x="228639" y="120204"/>
                  </a:lnTo>
                  <a:lnTo>
                    <a:pt x="271683" y="58424"/>
                  </a:lnTo>
                  <a:lnTo>
                    <a:pt x="306176" y="34270"/>
                  </a:lnTo>
                  <a:lnTo>
                    <a:pt x="347536" y="15856"/>
                  </a:lnTo>
                  <a:lnTo>
                    <a:pt x="394427" y="4120"/>
                  </a:lnTo>
                  <a:lnTo>
                    <a:pt x="445516" y="0"/>
                  </a:lnTo>
                </a:path>
              </a:pathLst>
            </a:custGeom>
            <a:noFill/>
            <a:ln w="25560">
              <a:solidFill>
                <a:srgbClr val="993d3b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pic>
          <p:nvPicPr>
            <p:cNvPr id="370" name="object 11" descr=""/>
            <p:cNvPicPr/>
            <p:nvPr/>
          </p:nvPicPr>
          <p:blipFill>
            <a:blip r:embed="rId4"/>
            <a:stretch/>
          </p:blipFill>
          <p:spPr>
            <a:xfrm>
              <a:off x="2801160" y="3627000"/>
              <a:ext cx="6266160" cy="127980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371" name="CustomShape 7"/>
          <p:cNvSpPr/>
          <p:nvPr/>
        </p:nvSpPr>
        <p:spPr>
          <a:xfrm>
            <a:off x="3055320" y="1119600"/>
            <a:ext cx="5470200" cy="3476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3320" bIns="0"/>
          <a:p>
            <a:pPr marL="302400" indent="-286560">
              <a:lnSpc>
                <a:spcPct val="100000"/>
              </a:lnSpc>
              <a:spcBef>
                <a:spcPts val="105"/>
              </a:spcBef>
              <a:buClr>
                <a:srgbClr val="000000"/>
              </a:buClr>
              <a:buFont typeface="Symbol" charset="2"/>
              <a:buChar char=""/>
            </a:pPr>
            <a:r>
              <a:rPr b="0" lang="ru-RU" sz="2900" spc="-24" strike="noStrike">
                <a:latin typeface="Calibri"/>
              </a:rPr>
              <a:t>Установка</a:t>
            </a:r>
            <a:r>
              <a:rPr b="0" lang="ru-RU" sz="2900" spc="-38" strike="noStrike">
                <a:latin typeface="Calibri"/>
              </a:rPr>
              <a:t> </a:t>
            </a:r>
            <a:r>
              <a:rPr b="0" lang="ru-RU" sz="2900" spc="-1" strike="noStrike">
                <a:latin typeface="Calibri"/>
              </a:rPr>
              <a:t>на</a:t>
            </a:r>
            <a:r>
              <a:rPr b="0" lang="ru-RU" sz="2900" spc="-4" strike="noStrike">
                <a:latin typeface="Calibri"/>
              </a:rPr>
              <a:t> </a:t>
            </a:r>
            <a:r>
              <a:rPr b="0" lang="ru-RU" sz="2900" spc="-1" strike="noStrike">
                <a:latin typeface="Calibri"/>
              </a:rPr>
              <a:t>беспомощность</a:t>
            </a:r>
            <a:endParaRPr b="0" lang="ru-RU" sz="2900" spc="-1" strike="noStrike">
              <a:latin typeface="Arial"/>
            </a:endParaRPr>
          </a:p>
          <a:p>
            <a:pPr marL="299160" indent="-286560">
              <a:lnSpc>
                <a:spcPts val="3336"/>
              </a:lnSpc>
              <a:spcBef>
                <a:spcPts val="2319"/>
              </a:spcBef>
              <a:buClr>
                <a:srgbClr val="000000"/>
              </a:buClr>
              <a:buFont typeface="Symbol" charset="2"/>
              <a:buChar char=""/>
            </a:pPr>
            <a:r>
              <a:rPr b="0" lang="ru-RU" sz="2900" spc="-18" strike="noStrike">
                <a:latin typeface="Calibri"/>
              </a:rPr>
              <a:t>Нежелание</a:t>
            </a:r>
            <a:r>
              <a:rPr b="0" lang="ru-RU" sz="2900" spc="-32" strike="noStrike">
                <a:latin typeface="Calibri"/>
              </a:rPr>
              <a:t> </a:t>
            </a:r>
            <a:r>
              <a:rPr b="0" lang="ru-RU" sz="2900" spc="-4" strike="noStrike">
                <a:latin typeface="Calibri"/>
              </a:rPr>
              <a:t>менять</a:t>
            </a:r>
            <a:endParaRPr b="0" lang="ru-RU" sz="2900" spc="-1" strike="noStrike">
              <a:latin typeface="Arial"/>
            </a:endParaRPr>
          </a:p>
          <a:p>
            <a:pPr marL="299160">
              <a:lnSpc>
                <a:spcPts val="3336"/>
              </a:lnSpc>
            </a:pPr>
            <a:r>
              <a:rPr b="0" lang="ru-RU" sz="2900" spc="-9" strike="noStrike">
                <a:latin typeface="Calibri"/>
              </a:rPr>
              <a:t>самостоятельно</a:t>
            </a:r>
            <a:r>
              <a:rPr b="0" lang="ru-RU" sz="2900" spc="-43" strike="noStrike">
                <a:latin typeface="Calibri"/>
              </a:rPr>
              <a:t> </a:t>
            </a:r>
            <a:r>
              <a:rPr b="0" lang="ru-RU" sz="2900" spc="-1" strike="noStrike">
                <a:latin typeface="Calibri"/>
              </a:rPr>
              <a:t>свое</a:t>
            </a:r>
            <a:r>
              <a:rPr b="0" lang="ru-RU" sz="2900" spc="-12" strike="noStrike">
                <a:latin typeface="Calibri"/>
              </a:rPr>
              <a:t> положение</a:t>
            </a:r>
            <a:endParaRPr b="0" lang="ru-RU" sz="2900" spc="-1" strike="noStrike">
              <a:latin typeface="Arial"/>
            </a:endParaRPr>
          </a:p>
          <a:p>
            <a:pPr marL="302400" indent="-286560">
              <a:lnSpc>
                <a:spcPct val="100000"/>
              </a:lnSpc>
              <a:spcBef>
                <a:spcPts val="2316"/>
              </a:spcBef>
              <a:buClr>
                <a:srgbClr val="000000"/>
              </a:buClr>
              <a:buFont typeface="Symbol" charset="2"/>
              <a:buChar char=""/>
            </a:pPr>
            <a:r>
              <a:rPr b="0" lang="ru-RU" sz="2900" spc="-12" strike="noStrike">
                <a:latin typeface="Calibri"/>
              </a:rPr>
              <a:t>Низкая</a:t>
            </a:r>
            <a:r>
              <a:rPr b="0" lang="ru-RU" sz="2900" spc="-18" strike="noStrike">
                <a:latin typeface="Calibri"/>
              </a:rPr>
              <a:t> </a:t>
            </a:r>
            <a:r>
              <a:rPr b="0" lang="ru-RU" sz="2900" spc="-4" strike="noStrike">
                <a:latin typeface="Calibri"/>
              </a:rPr>
              <a:t>самооценка</a:t>
            </a:r>
            <a:endParaRPr b="0" lang="ru-RU" sz="29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b="0" lang="ru-RU" sz="2900" spc="-1" strike="noStrike">
              <a:latin typeface="Arial"/>
            </a:endParaRPr>
          </a:p>
          <a:p>
            <a:pPr marL="301680" indent="-286560">
              <a:lnSpc>
                <a:spcPts val="3189"/>
              </a:lnSpc>
              <a:spcBef>
                <a:spcPts val="6"/>
              </a:spcBef>
              <a:buClr>
                <a:srgbClr val="000000"/>
              </a:buClr>
              <a:buFont typeface="Calibri"/>
              <a:buChar char="•"/>
            </a:pPr>
            <a:r>
              <a:rPr b="0" lang="ru-RU" sz="2900" spc="-32" strike="noStrike">
                <a:latin typeface="Calibri"/>
              </a:rPr>
              <a:t>Готовность</a:t>
            </a:r>
            <a:r>
              <a:rPr b="0" lang="ru-RU" sz="2900" spc="-69" strike="noStrike">
                <a:latin typeface="Calibri"/>
              </a:rPr>
              <a:t> </a:t>
            </a:r>
            <a:r>
              <a:rPr b="0" lang="ru-RU" sz="2900" spc="-1" strike="noStrike">
                <a:latin typeface="Calibri"/>
              </a:rPr>
              <a:t>к</a:t>
            </a:r>
            <a:r>
              <a:rPr b="0" lang="ru-RU" sz="2900" spc="-38" strike="noStrike">
                <a:latin typeface="Calibri"/>
              </a:rPr>
              <a:t> </a:t>
            </a:r>
            <a:r>
              <a:rPr b="0" lang="ru-RU" sz="2900" spc="-4" strike="noStrike">
                <a:latin typeface="Calibri"/>
              </a:rPr>
              <a:t>виктимному </a:t>
            </a:r>
            <a:r>
              <a:rPr b="0" lang="ru-RU" sz="2900" spc="-639" strike="noStrike">
                <a:latin typeface="Calibri"/>
              </a:rPr>
              <a:t> </a:t>
            </a:r>
            <a:r>
              <a:rPr b="0" lang="ru-RU" sz="2900" spc="-4" strike="noStrike">
                <a:latin typeface="Calibri"/>
              </a:rPr>
              <a:t>поведению</a:t>
            </a:r>
            <a:endParaRPr b="0" lang="ru-RU" sz="2900" spc="-1" strike="noStrike">
              <a:latin typeface="Arial"/>
            </a:endParaRPr>
          </a:p>
        </p:txBody>
      </p:sp>
      <p:sp>
        <p:nvSpPr>
          <p:cNvPr id="372" name="CustomShape 8"/>
          <p:cNvSpPr/>
          <p:nvPr/>
        </p:nvSpPr>
        <p:spPr>
          <a:xfrm>
            <a:off x="8433000" y="4793760"/>
            <a:ext cx="177480" cy="195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1200" spc="-9" strike="noStrike">
                <a:solidFill>
                  <a:srgbClr val="888888"/>
                </a:solidFill>
                <a:latin typeface="Calibri"/>
              </a:rPr>
              <a:t>14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7" dur="indefinite" restart="never" nodeType="tmRoot">
          <p:childTnLst>
            <p:seq>
              <p:cTn id="2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TextShape 1"/>
          <p:cNvSpPr txBox="1"/>
          <p:nvPr/>
        </p:nvSpPr>
        <p:spPr>
          <a:xfrm>
            <a:off x="1820520" y="287640"/>
            <a:ext cx="5987520" cy="871920"/>
          </a:xfrm>
          <a:prstGeom prst="rect">
            <a:avLst/>
          </a:prstGeom>
          <a:noFill/>
          <a:ln>
            <a:noFill/>
          </a:ln>
        </p:spPr>
        <p:txBody>
          <a:bodyPr lIns="0" rIns="0" tIns="12240" bIns="0"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b="1" lang="ru-RU" sz="4400" spc="-9" strike="noStrike">
                <a:solidFill>
                  <a:srgbClr val="974707"/>
                </a:solidFill>
                <a:latin typeface="Calibri"/>
              </a:rPr>
              <a:t>Сущность</a:t>
            </a:r>
            <a:r>
              <a:rPr b="1" lang="ru-RU" sz="4400" spc="-32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4400" spc="-9" strike="noStrike">
                <a:solidFill>
                  <a:srgbClr val="974707"/>
                </a:solidFill>
                <a:latin typeface="Calibri"/>
              </a:rPr>
              <a:t>понятия</a:t>
            </a:r>
            <a:r>
              <a:rPr b="1" lang="ru-RU" sz="4400" spc="-1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4400" spc="-9" strike="noStrike">
                <a:solidFill>
                  <a:srgbClr val="974707"/>
                </a:solidFill>
                <a:latin typeface="Calibri"/>
              </a:rPr>
              <a:t>риска</a:t>
            </a:r>
            <a:endParaRPr b="0" lang="ru-RU" sz="4400" spc="-1" strike="noStrike">
              <a:latin typeface="Arial"/>
            </a:endParaRPr>
          </a:p>
        </p:txBody>
      </p:sp>
      <p:grpSp>
        <p:nvGrpSpPr>
          <p:cNvPr id="374" name="Group 2"/>
          <p:cNvGrpSpPr/>
          <p:nvPr/>
        </p:nvGrpSpPr>
        <p:grpSpPr>
          <a:xfrm>
            <a:off x="0" y="1072800"/>
            <a:ext cx="8939520" cy="3761280"/>
            <a:chOff x="0" y="1072800"/>
            <a:chExt cx="8939520" cy="3761280"/>
          </a:xfrm>
        </p:grpSpPr>
        <p:pic>
          <p:nvPicPr>
            <p:cNvPr id="375" name="object 4" descr=""/>
            <p:cNvPicPr/>
            <p:nvPr/>
          </p:nvPicPr>
          <p:blipFill>
            <a:blip r:embed="rId1"/>
            <a:stretch/>
          </p:blipFill>
          <p:spPr>
            <a:xfrm>
              <a:off x="0" y="1072800"/>
              <a:ext cx="8939520" cy="13683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76" name="object 5" descr=""/>
            <p:cNvPicPr/>
            <p:nvPr/>
          </p:nvPicPr>
          <p:blipFill>
            <a:blip r:embed="rId2"/>
            <a:stretch/>
          </p:blipFill>
          <p:spPr>
            <a:xfrm>
              <a:off x="64080" y="1216080"/>
              <a:ext cx="1877040" cy="10083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77" name="object 6" descr=""/>
            <p:cNvPicPr/>
            <p:nvPr/>
          </p:nvPicPr>
          <p:blipFill>
            <a:blip r:embed="rId3"/>
            <a:stretch/>
          </p:blipFill>
          <p:spPr>
            <a:xfrm>
              <a:off x="113760" y="1245240"/>
              <a:ext cx="1778040" cy="908640"/>
            </a:xfrm>
            <a:prstGeom prst="rect">
              <a:avLst/>
            </a:prstGeom>
            <a:ln>
              <a:noFill/>
            </a:ln>
          </p:spPr>
        </p:pic>
        <p:sp>
          <p:nvSpPr>
            <p:cNvPr id="378" name="CustomShape 3"/>
            <p:cNvSpPr/>
            <p:nvPr/>
          </p:nvSpPr>
          <p:spPr>
            <a:xfrm>
              <a:off x="113760" y="1245240"/>
              <a:ext cx="1778400" cy="909000"/>
            </a:xfrm>
            <a:custGeom>
              <a:avLst/>
              <a:gdLst/>
              <a:ahLst/>
              <a:rect l="l" t="t" r="r" b="b"/>
              <a:pathLst>
                <a:path w="1778635" h="909319">
                  <a:moveTo>
                    <a:pt x="0" y="90804"/>
                  </a:moveTo>
                  <a:lnTo>
                    <a:pt x="7142" y="55453"/>
                  </a:lnTo>
                  <a:lnTo>
                    <a:pt x="26620" y="26590"/>
                  </a:lnTo>
                  <a:lnTo>
                    <a:pt x="55511" y="7133"/>
                  </a:lnTo>
                  <a:lnTo>
                    <a:pt x="90892" y="0"/>
                  </a:lnTo>
                  <a:lnTo>
                    <a:pt x="1687625" y="0"/>
                  </a:lnTo>
                  <a:lnTo>
                    <a:pt x="1722997" y="7133"/>
                  </a:lnTo>
                  <a:lnTo>
                    <a:pt x="1751903" y="26590"/>
                  </a:lnTo>
                  <a:lnTo>
                    <a:pt x="1771403" y="55453"/>
                  </a:lnTo>
                  <a:lnTo>
                    <a:pt x="1778557" y="90804"/>
                  </a:lnTo>
                  <a:lnTo>
                    <a:pt x="1778557" y="818007"/>
                  </a:lnTo>
                  <a:lnTo>
                    <a:pt x="1771403" y="853378"/>
                  </a:lnTo>
                  <a:lnTo>
                    <a:pt x="1751903" y="882284"/>
                  </a:lnTo>
                  <a:lnTo>
                    <a:pt x="1722997" y="901785"/>
                  </a:lnTo>
                  <a:lnTo>
                    <a:pt x="1687625" y="908938"/>
                  </a:lnTo>
                  <a:lnTo>
                    <a:pt x="90892" y="908938"/>
                  </a:lnTo>
                  <a:lnTo>
                    <a:pt x="55511" y="901785"/>
                  </a:lnTo>
                  <a:lnTo>
                    <a:pt x="26620" y="882284"/>
                  </a:lnTo>
                  <a:lnTo>
                    <a:pt x="7142" y="853378"/>
                  </a:lnTo>
                  <a:lnTo>
                    <a:pt x="0" y="818007"/>
                  </a:lnTo>
                  <a:lnTo>
                    <a:pt x="0" y="90804"/>
                  </a:lnTo>
                  <a:close/>
                </a:path>
              </a:pathLst>
            </a:custGeom>
            <a:noFill/>
            <a:ln w="9360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pic>
          <p:nvPicPr>
            <p:cNvPr id="379" name="object 8" descr=""/>
            <p:cNvPicPr/>
            <p:nvPr/>
          </p:nvPicPr>
          <p:blipFill>
            <a:blip r:embed="rId4"/>
            <a:stretch/>
          </p:blipFill>
          <p:spPr>
            <a:xfrm>
              <a:off x="0" y="2322720"/>
              <a:ext cx="8939520" cy="13683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80" name="object 9" descr=""/>
            <p:cNvPicPr/>
            <p:nvPr/>
          </p:nvPicPr>
          <p:blipFill>
            <a:blip r:embed="rId5"/>
            <a:stretch/>
          </p:blipFill>
          <p:spPr>
            <a:xfrm>
              <a:off x="64080" y="2466000"/>
              <a:ext cx="1877040" cy="10083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81" name="object 10" descr=""/>
            <p:cNvPicPr/>
            <p:nvPr/>
          </p:nvPicPr>
          <p:blipFill>
            <a:blip r:embed="rId6"/>
            <a:stretch/>
          </p:blipFill>
          <p:spPr>
            <a:xfrm>
              <a:off x="113760" y="2494800"/>
              <a:ext cx="1778040" cy="908640"/>
            </a:xfrm>
            <a:prstGeom prst="rect">
              <a:avLst/>
            </a:prstGeom>
            <a:ln>
              <a:noFill/>
            </a:ln>
          </p:spPr>
        </p:pic>
        <p:sp>
          <p:nvSpPr>
            <p:cNvPr id="382" name="CustomShape 4"/>
            <p:cNvSpPr/>
            <p:nvPr/>
          </p:nvSpPr>
          <p:spPr>
            <a:xfrm>
              <a:off x="113760" y="2494800"/>
              <a:ext cx="1778400" cy="909000"/>
            </a:xfrm>
            <a:custGeom>
              <a:avLst/>
              <a:gdLst/>
              <a:ahLst/>
              <a:rect l="l" t="t" r="r" b="b"/>
              <a:pathLst>
                <a:path w="1778635" h="909320">
                  <a:moveTo>
                    <a:pt x="0" y="90931"/>
                  </a:moveTo>
                  <a:lnTo>
                    <a:pt x="7142" y="55560"/>
                  </a:lnTo>
                  <a:lnTo>
                    <a:pt x="26620" y="26654"/>
                  </a:lnTo>
                  <a:lnTo>
                    <a:pt x="55511" y="7153"/>
                  </a:lnTo>
                  <a:lnTo>
                    <a:pt x="90892" y="0"/>
                  </a:lnTo>
                  <a:lnTo>
                    <a:pt x="1687625" y="0"/>
                  </a:lnTo>
                  <a:lnTo>
                    <a:pt x="1722997" y="7153"/>
                  </a:lnTo>
                  <a:lnTo>
                    <a:pt x="1751903" y="26654"/>
                  </a:lnTo>
                  <a:lnTo>
                    <a:pt x="1771403" y="55560"/>
                  </a:lnTo>
                  <a:lnTo>
                    <a:pt x="1778557" y="90931"/>
                  </a:lnTo>
                  <a:lnTo>
                    <a:pt x="1778557" y="818133"/>
                  </a:lnTo>
                  <a:lnTo>
                    <a:pt x="1771403" y="853485"/>
                  </a:lnTo>
                  <a:lnTo>
                    <a:pt x="1751903" y="882348"/>
                  </a:lnTo>
                  <a:lnTo>
                    <a:pt x="1722997" y="901805"/>
                  </a:lnTo>
                  <a:lnTo>
                    <a:pt x="1687625" y="908938"/>
                  </a:lnTo>
                  <a:lnTo>
                    <a:pt x="90892" y="908938"/>
                  </a:lnTo>
                  <a:lnTo>
                    <a:pt x="55511" y="901805"/>
                  </a:lnTo>
                  <a:lnTo>
                    <a:pt x="26620" y="882348"/>
                  </a:lnTo>
                  <a:lnTo>
                    <a:pt x="7142" y="853485"/>
                  </a:lnTo>
                  <a:lnTo>
                    <a:pt x="0" y="818133"/>
                  </a:lnTo>
                  <a:lnTo>
                    <a:pt x="0" y="90931"/>
                  </a:lnTo>
                  <a:close/>
                </a:path>
              </a:pathLst>
            </a:custGeom>
            <a:noFill/>
            <a:ln w="9360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pic>
          <p:nvPicPr>
            <p:cNvPr id="383" name="object 12" descr=""/>
            <p:cNvPicPr/>
            <p:nvPr/>
          </p:nvPicPr>
          <p:blipFill>
            <a:blip r:embed="rId7"/>
            <a:stretch/>
          </p:blipFill>
          <p:spPr>
            <a:xfrm>
              <a:off x="0" y="3602880"/>
              <a:ext cx="8939520" cy="123120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384" name="CustomShape 5"/>
          <p:cNvSpPr/>
          <p:nvPr/>
        </p:nvSpPr>
        <p:spPr>
          <a:xfrm>
            <a:off x="1998000" y="1188360"/>
            <a:ext cx="6396120" cy="3185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59040" bIns="0"/>
          <a:p>
            <a:pPr marL="12600">
              <a:lnSpc>
                <a:spcPts val="3410"/>
              </a:lnSpc>
              <a:spcBef>
                <a:spcPts val="465"/>
              </a:spcBef>
            </a:pPr>
            <a:r>
              <a:rPr b="0" lang="ru-RU" sz="3100" spc="-1" strike="noStrike">
                <a:latin typeface="Calibri"/>
              </a:rPr>
              <a:t>Риск</a:t>
            </a:r>
            <a:r>
              <a:rPr b="0" lang="ru-RU" sz="3100" spc="-32" strike="noStrike">
                <a:latin typeface="Calibri"/>
              </a:rPr>
              <a:t> </a:t>
            </a:r>
            <a:r>
              <a:rPr b="0" lang="ru-RU" sz="3100" spc="-18" strike="noStrike">
                <a:latin typeface="Calibri"/>
              </a:rPr>
              <a:t>как</a:t>
            </a:r>
            <a:r>
              <a:rPr b="0" lang="ru-RU" sz="3100" spc="-1" strike="noStrike">
                <a:latin typeface="Calibri"/>
              </a:rPr>
              <a:t> </a:t>
            </a:r>
            <a:r>
              <a:rPr b="0" lang="ru-RU" sz="3100" spc="-9" strike="noStrike">
                <a:latin typeface="Calibri"/>
              </a:rPr>
              <a:t>мера</a:t>
            </a:r>
            <a:r>
              <a:rPr b="0" lang="ru-RU" sz="3100" spc="18" strike="noStrike">
                <a:latin typeface="Calibri"/>
              </a:rPr>
              <a:t> </a:t>
            </a:r>
            <a:r>
              <a:rPr b="0" lang="ru-RU" sz="3100" spc="-12" strike="noStrike">
                <a:latin typeface="Calibri"/>
              </a:rPr>
              <a:t>ожидаемого </a:t>
            </a:r>
            <a:r>
              <a:rPr b="0" lang="ru-RU" sz="3100" spc="-684" strike="noStrike">
                <a:latin typeface="Calibri"/>
              </a:rPr>
              <a:t> </a:t>
            </a:r>
            <a:r>
              <a:rPr b="0" lang="ru-RU" sz="3100" spc="-12" strike="noStrike">
                <a:latin typeface="Calibri"/>
              </a:rPr>
              <a:t>неблагополучия</a:t>
            </a:r>
            <a:endParaRPr b="0" lang="ru-RU" sz="31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34"/>
              </a:spcBef>
            </a:pPr>
            <a:endParaRPr b="0" lang="ru-RU" sz="3100" spc="-1" strike="noStrike">
              <a:latin typeface="Arial"/>
            </a:endParaRPr>
          </a:p>
          <a:p>
            <a:pPr marL="12600">
              <a:lnSpc>
                <a:spcPts val="3410"/>
              </a:lnSpc>
              <a:spcBef>
                <a:spcPts val="6"/>
              </a:spcBef>
            </a:pPr>
            <a:r>
              <a:rPr b="0" lang="ru-RU" sz="3100" spc="-1" strike="noStrike">
                <a:latin typeface="Calibri"/>
              </a:rPr>
              <a:t>Риск </a:t>
            </a:r>
            <a:r>
              <a:rPr b="0" lang="ru-RU" sz="3100" spc="-18" strike="noStrike">
                <a:latin typeface="Calibri"/>
              </a:rPr>
              <a:t>как </a:t>
            </a:r>
            <a:r>
              <a:rPr b="0" lang="ru-RU" sz="3100" spc="-4" strike="noStrike">
                <a:latin typeface="Calibri"/>
              </a:rPr>
              <a:t>действие, грозящее </a:t>
            </a:r>
            <a:r>
              <a:rPr b="0" lang="ru-RU" sz="3100" spc="-9" strike="noStrike">
                <a:latin typeface="Calibri"/>
              </a:rPr>
              <a:t>потерей, </a:t>
            </a:r>
            <a:r>
              <a:rPr b="0" lang="ru-RU" sz="3100" spc="-687" strike="noStrike">
                <a:latin typeface="Calibri"/>
              </a:rPr>
              <a:t> </a:t>
            </a:r>
            <a:r>
              <a:rPr b="0" lang="ru-RU" sz="3100" spc="-4" strike="noStrike">
                <a:latin typeface="Calibri"/>
              </a:rPr>
              <a:t>утратой</a:t>
            </a:r>
            <a:endParaRPr b="0" lang="ru-RU" sz="3100" spc="-1" strike="noStrike">
              <a:latin typeface="Arial"/>
            </a:endParaRPr>
          </a:p>
          <a:p>
            <a:pPr marL="12600">
              <a:lnSpc>
                <a:spcPct val="100000"/>
              </a:lnSpc>
              <a:spcBef>
                <a:spcPts val="20"/>
              </a:spcBef>
            </a:pPr>
            <a:endParaRPr b="0" lang="ru-RU" sz="3100" spc="-1" strike="noStrike">
              <a:latin typeface="Arial"/>
            </a:endParaRPr>
          </a:p>
          <a:p>
            <a:pPr marL="12600">
              <a:lnSpc>
                <a:spcPct val="100000"/>
              </a:lnSpc>
            </a:pPr>
            <a:r>
              <a:rPr b="0" lang="ru-RU" sz="3100" spc="-1" strike="noStrike">
                <a:latin typeface="Calibri"/>
              </a:rPr>
              <a:t>Риск</a:t>
            </a:r>
            <a:r>
              <a:rPr b="0" lang="ru-RU" sz="3100" spc="-29" strike="noStrike">
                <a:latin typeface="Calibri"/>
              </a:rPr>
              <a:t> </a:t>
            </a:r>
            <a:r>
              <a:rPr b="0" lang="ru-RU" sz="3100" spc="-18" strike="noStrike">
                <a:latin typeface="Calibri"/>
              </a:rPr>
              <a:t>как</a:t>
            </a:r>
            <a:r>
              <a:rPr b="0" lang="ru-RU" sz="3100" spc="-1" strike="noStrike">
                <a:latin typeface="Calibri"/>
              </a:rPr>
              <a:t> </a:t>
            </a:r>
            <a:r>
              <a:rPr b="0" lang="ru-RU" sz="3100" spc="-4" strike="noStrike">
                <a:latin typeface="Calibri"/>
              </a:rPr>
              <a:t>ситуация</a:t>
            </a:r>
            <a:r>
              <a:rPr b="0" lang="ru-RU" sz="3100" spc="-9" strike="noStrike">
                <a:latin typeface="Calibri"/>
              </a:rPr>
              <a:t> </a:t>
            </a:r>
            <a:r>
              <a:rPr b="0" lang="ru-RU" sz="3100" spc="-4" strike="noStrike">
                <a:latin typeface="Calibri"/>
              </a:rPr>
              <a:t>выбора</a:t>
            </a:r>
            <a:endParaRPr b="0" lang="ru-RU" sz="3100" spc="-1" strike="noStrike">
              <a:latin typeface="Arial"/>
            </a:endParaRPr>
          </a:p>
        </p:txBody>
      </p:sp>
      <p:grpSp>
        <p:nvGrpSpPr>
          <p:cNvPr id="385" name="Group 6"/>
          <p:cNvGrpSpPr/>
          <p:nvPr/>
        </p:nvGrpSpPr>
        <p:grpSpPr>
          <a:xfrm>
            <a:off x="64080" y="3715560"/>
            <a:ext cx="1877040" cy="1008360"/>
            <a:chOff x="64080" y="3715560"/>
            <a:chExt cx="1877040" cy="1008360"/>
          </a:xfrm>
        </p:grpSpPr>
        <p:pic>
          <p:nvPicPr>
            <p:cNvPr id="386" name="object 15" descr=""/>
            <p:cNvPicPr/>
            <p:nvPr/>
          </p:nvPicPr>
          <p:blipFill>
            <a:blip r:embed="rId8"/>
            <a:stretch/>
          </p:blipFill>
          <p:spPr>
            <a:xfrm>
              <a:off x="64080" y="3715560"/>
              <a:ext cx="1877040" cy="10083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87" name="object 16" descr=""/>
            <p:cNvPicPr/>
            <p:nvPr/>
          </p:nvPicPr>
          <p:blipFill>
            <a:blip r:embed="rId9"/>
            <a:stretch/>
          </p:blipFill>
          <p:spPr>
            <a:xfrm>
              <a:off x="113760" y="3744720"/>
              <a:ext cx="1778040" cy="908640"/>
            </a:xfrm>
            <a:prstGeom prst="rect">
              <a:avLst/>
            </a:prstGeom>
            <a:ln>
              <a:noFill/>
            </a:ln>
          </p:spPr>
        </p:pic>
        <p:sp>
          <p:nvSpPr>
            <p:cNvPr id="388" name="CustomShape 7"/>
            <p:cNvSpPr/>
            <p:nvPr/>
          </p:nvSpPr>
          <p:spPr>
            <a:xfrm>
              <a:off x="113760" y="3744720"/>
              <a:ext cx="1778400" cy="909000"/>
            </a:xfrm>
            <a:custGeom>
              <a:avLst/>
              <a:gdLst/>
              <a:ahLst/>
              <a:rect l="l" t="t" r="r" b="b"/>
              <a:pathLst>
                <a:path w="1778635" h="909320">
                  <a:moveTo>
                    <a:pt x="0" y="90931"/>
                  </a:moveTo>
                  <a:lnTo>
                    <a:pt x="7142" y="55506"/>
                  </a:lnTo>
                  <a:lnTo>
                    <a:pt x="26620" y="26606"/>
                  </a:lnTo>
                  <a:lnTo>
                    <a:pt x="55511" y="7135"/>
                  </a:lnTo>
                  <a:lnTo>
                    <a:pt x="90892" y="0"/>
                  </a:lnTo>
                  <a:lnTo>
                    <a:pt x="1687625" y="0"/>
                  </a:lnTo>
                  <a:lnTo>
                    <a:pt x="1722997" y="7135"/>
                  </a:lnTo>
                  <a:lnTo>
                    <a:pt x="1751903" y="26606"/>
                  </a:lnTo>
                  <a:lnTo>
                    <a:pt x="1771403" y="55506"/>
                  </a:lnTo>
                  <a:lnTo>
                    <a:pt x="1778557" y="90931"/>
                  </a:lnTo>
                  <a:lnTo>
                    <a:pt x="1778557" y="818032"/>
                  </a:lnTo>
                  <a:lnTo>
                    <a:pt x="1771403" y="853414"/>
                  </a:lnTo>
                  <a:lnTo>
                    <a:pt x="1751903" y="882305"/>
                  </a:lnTo>
                  <a:lnTo>
                    <a:pt x="1722997" y="901783"/>
                  </a:lnTo>
                  <a:lnTo>
                    <a:pt x="1687625" y="908926"/>
                  </a:lnTo>
                  <a:lnTo>
                    <a:pt x="90892" y="908926"/>
                  </a:lnTo>
                  <a:lnTo>
                    <a:pt x="55511" y="901783"/>
                  </a:lnTo>
                  <a:lnTo>
                    <a:pt x="26620" y="882305"/>
                  </a:lnTo>
                  <a:lnTo>
                    <a:pt x="7142" y="853414"/>
                  </a:lnTo>
                  <a:lnTo>
                    <a:pt x="0" y="818032"/>
                  </a:lnTo>
                  <a:lnTo>
                    <a:pt x="0" y="90931"/>
                  </a:lnTo>
                  <a:close/>
                </a:path>
              </a:pathLst>
            </a:custGeom>
            <a:noFill/>
            <a:ln w="9360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89" name="CustomShape 8"/>
          <p:cNvSpPr/>
          <p:nvPr/>
        </p:nvSpPr>
        <p:spPr>
          <a:xfrm>
            <a:off x="8433000" y="4793760"/>
            <a:ext cx="177480" cy="195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1200" spc="-9" strike="noStrike">
                <a:solidFill>
                  <a:srgbClr val="888888"/>
                </a:solidFill>
                <a:latin typeface="Calibri"/>
              </a:rPr>
              <a:t>15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9" dur="indefinite" restart="never" nodeType="tmRoot">
          <p:childTnLst>
            <p:seq>
              <p:cTn id="3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TextShape 1"/>
          <p:cNvSpPr txBox="1"/>
          <p:nvPr/>
        </p:nvSpPr>
        <p:spPr>
          <a:xfrm>
            <a:off x="1576080" y="2304000"/>
            <a:ext cx="5191920" cy="1110240"/>
          </a:xfrm>
          <a:prstGeom prst="rect">
            <a:avLst/>
          </a:prstGeom>
          <a:noFill/>
          <a:ln>
            <a:noFill/>
          </a:ln>
        </p:spPr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3600" spc="-9" strike="noStrike">
                <a:solidFill>
                  <a:srgbClr val="974707"/>
                </a:solidFill>
                <a:latin typeface="Arial"/>
              </a:rPr>
              <a:t>ВИКТИМНОСТЬ</a:t>
            </a:r>
            <a:br/>
            <a:r>
              <a:rPr b="0" lang="ru-RU" sz="3600" spc="-1" strike="noStrike">
                <a:solidFill>
                  <a:srgbClr val="974707"/>
                </a:solidFill>
                <a:latin typeface="Arial"/>
              </a:rPr>
              <a:t>И</a:t>
            </a:r>
            <a:r>
              <a:rPr b="0" lang="ru-RU" sz="3600" spc="-58" strike="noStrike">
                <a:solidFill>
                  <a:srgbClr val="974707"/>
                </a:solidFill>
                <a:latin typeface="Arial"/>
              </a:rPr>
              <a:t> </a:t>
            </a:r>
            <a:r>
              <a:rPr b="0" lang="ru-RU" sz="3600" spc="-9" strike="noStrike">
                <a:solidFill>
                  <a:srgbClr val="974707"/>
                </a:solidFill>
                <a:latin typeface="Arial"/>
              </a:rPr>
              <a:t>ВИКТИМОГЕННОСТЬ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1" dur="indefinite" restart="never" nodeType="tmRoot">
          <p:childTnLst>
            <p:seq>
              <p:cTn id="3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TextShape 1"/>
          <p:cNvSpPr txBox="1"/>
          <p:nvPr/>
        </p:nvSpPr>
        <p:spPr>
          <a:xfrm>
            <a:off x="1342440" y="552240"/>
            <a:ext cx="6843600" cy="873720"/>
          </a:xfrm>
          <a:prstGeom prst="rect">
            <a:avLst/>
          </a:prstGeom>
          <a:noFill/>
          <a:ln>
            <a:noFill/>
          </a:ln>
        </p:spPr>
        <p:txBody>
          <a:bodyPr lIns="0" rIns="0" tIns="14040" bIns="0"/>
          <a:p>
            <a:pPr marL="12600">
              <a:lnSpc>
                <a:spcPct val="100000"/>
              </a:lnSpc>
              <a:spcBef>
                <a:spcPts val="111"/>
              </a:spcBef>
            </a:pPr>
            <a:r>
              <a:rPr b="1" lang="ru-RU" sz="4000" spc="4" strike="noStrike">
                <a:solidFill>
                  <a:srgbClr val="974707"/>
                </a:solidFill>
                <a:latin typeface="Calibri"/>
              </a:rPr>
              <a:t>Два</a:t>
            </a:r>
            <a:r>
              <a:rPr b="1" lang="ru-RU" sz="4000" spc="4" strike="noStrike">
                <a:solidFill>
                  <a:srgbClr val="974707"/>
                </a:solidFill>
                <a:latin typeface="Calibri"/>
              </a:rPr>
              <a:t>	</a:t>
            </a:r>
            <a:r>
              <a:rPr b="1" lang="ru-RU" sz="4000" spc="-18" strike="noStrike">
                <a:solidFill>
                  <a:srgbClr val="974707"/>
                </a:solidFill>
                <a:latin typeface="Calibri"/>
              </a:rPr>
              <a:t>рода</a:t>
            </a:r>
            <a:r>
              <a:rPr b="1" lang="ru-RU" sz="4000" spc="-89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4000" spc="4" strike="noStrike">
                <a:solidFill>
                  <a:srgbClr val="974707"/>
                </a:solidFill>
                <a:latin typeface="Calibri"/>
              </a:rPr>
              <a:t>кризисных</a:t>
            </a:r>
            <a:r>
              <a:rPr b="1" lang="ru-RU" sz="4000" spc="-52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4000" spc="-1" strike="noStrike">
                <a:solidFill>
                  <a:srgbClr val="974707"/>
                </a:solidFill>
                <a:latin typeface="Calibri"/>
              </a:rPr>
              <a:t>ситуаций</a:t>
            </a:r>
            <a:endParaRPr b="0" lang="ru-RU" sz="4000" spc="-1" strike="noStrike">
              <a:latin typeface="Arial"/>
            </a:endParaRPr>
          </a:p>
        </p:txBody>
      </p:sp>
      <p:grpSp>
        <p:nvGrpSpPr>
          <p:cNvPr id="392" name="Group 2"/>
          <p:cNvGrpSpPr/>
          <p:nvPr/>
        </p:nvGrpSpPr>
        <p:grpSpPr>
          <a:xfrm>
            <a:off x="597960" y="1491480"/>
            <a:ext cx="2027880" cy="1520640"/>
            <a:chOff x="597960" y="1491480"/>
            <a:chExt cx="2027880" cy="1520640"/>
          </a:xfrm>
        </p:grpSpPr>
        <p:sp>
          <p:nvSpPr>
            <p:cNvPr id="393" name="CustomShape 3"/>
            <p:cNvSpPr/>
            <p:nvPr/>
          </p:nvSpPr>
          <p:spPr>
            <a:xfrm>
              <a:off x="597960" y="1491480"/>
              <a:ext cx="2027880" cy="1520640"/>
            </a:xfrm>
            <a:custGeom>
              <a:avLst/>
              <a:gdLst/>
              <a:ahLst/>
              <a:rect l="l" t="t" r="r" b="b"/>
              <a:pathLst>
                <a:path w="2028189" h="1520825">
                  <a:moveTo>
                    <a:pt x="1013879" y="0"/>
                  </a:moveTo>
                  <a:lnTo>
                    <a:pt x="0" y="760476"/>
                  </a:lnTo>
                  <a:lnTo>
                    <a:pt x="506945" y="760476"/>
                  </a:lnTo>
                  <a:lnTo>
                    <a:pt x="506945" y="1520825"/>
                  </a:lnTo>
                  <a:lnTo>
                    <a:pt x="1520863" y="1520825"/>
                  </a:lnTo>
                  <a:lnTo>
                    <a:pt x="1520863" y="760476"/>
                  </a:lnTo>
                  <a:lnTo>
                    <a:pt x="2027720" y="760476"/>
                  </a:lnTo>
                  <a:lnTo>
                    <a:pt x="101387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94" name="CustomShape 4"/>
            <p:cNvSpPr/>
            <p:nvPr/>
          </p:nvSpPr>
          <p:spPr>
            <a:xfrm>
              <a:off x="597960" y="1491480"/>
              <a:ext cx="2027880" cy="1520640"/>
            </a:xfrm>
            <a:custGeom>
              <a:avLst/>
              <a:gdLst/>
              <a:ahLst/>
              <a:rect l="l" t="t" r="r" b="b"/>
              <a:pathLst>
                <a:path w="2028189" h="1520825">
                  <a:moveTo>
                    <a:pt x="0" y="760476"/>
                  </a:moveTo>
                  <a:lnTo>
                    <a:pt x="1013879" y="0"/>
                  </a:lnTo>
                  <a:lnTo>
                    <a:pt x="2027720" y="760476"/>
                  </a:lnTo>
                  <a:lnTo>
                    <a:pt x="1520863" y="760476"/>
                  </a:lnTo>
                  <a:lnTo>
                    <a:pt x="1520863" y="1520825"/>
                  </a:lnTo>
                  <a:lnTo>
                    <a:pt x="506945" y="1520825"/>
                  </a:lnTo>
                  <a:lnTo>
                    <a:pt x="506945" y="760476"/>
                  </a:lnTo>
                  <a:lnTo>
                    <a:pt x="0" y="760476"/>
                  </a:lnTo>
                  <a:close/>
                </a:path>
              </a:pathLst>
            </a:custGeom>
            <a:noFill/>
            <a:ln w="25560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395" name="Group 5"/>
          <p:cNvGrpSpPr/>
          <p:nvPr/>
        </p:nvGrpSpPr>
        <p:grpSpPr>
          <a:xfrm>
            <a:off x="1206360" y="3139200"/>
            <a:ext cx="2027880" cy="1520640"/>
            <a:chOff x="1206360" y="3139200"/>
            <a:chExt cx="2027880" cy="1520640"/>
          </a:xfrm>
        </p:grpSpPr>
        <p:sp>
          <p:nvSpPr>
            <p:cNvPr id="396" name="CustomShape 6"/>
            <p:cNvSpPr/>
            <p:nvPr/>
          </p:nvSpPr>
          <p:spPr>
            <a:xfrm>
              <a:off x="1206360" y="3139200"/>
              <a:ext cx="2027880" cy="1520640"/>
            </a:xfrm>
            <a:custGeom>
              <a:avLst/>
              <a:gdLst/>
              <a:ahLst/>
              <a:rect l="l" t="t" r="r" b="b"/>
              <a:pathLst>
                <a:path w="2028189" h="1520825">
                  <a:moveTo>
                    <a:pt x="1520863" y="0"/>
                  </a:moveTo>
                  <a:lnTo>
                    <a:pt x="506895" y="0"/>
                  </a:lnTo>
                  <a:lnTo>
                    <a:pt x="506895" y="760387"/>
                  </a:lnTo>
                  <a:lnTo>
                    <a:pt x="0" y="760387"/>
                  </a:lnTo>
                  <a:lnTo>
                    <a:pt x="1013879" y="1520799"/>
                  </a:lnTo>
                  <a:lnTo>
                    <a:pt x="2027720" y="760387"/>
                  </a:lnTo>
                  <a:lnTo>
                    <a:pt x="1520863" y="760387"/>
                  </a:lnTo>
                  <a:lnTo>
                    <a:pt x="15208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97" name="CustomShape 7"/>
            <p:cNvSpPr/>
            <p:nvPr/>
          </p:nvSpPr>
          <p:spPr>
            <a:xfrm>
              <a:off x="1206360" y="3139200"/>
              <a:ext cx="2027880" cy="1520640"/>
            </a:xfrm>
            <a:custGeom>
              <a:avLst/>
              <a:gdLst/>
              <a:ahLst/>
              <a:rect l="l" t="t" r="r" b="b"/>
              <a:pathLst>
                <a:path w="2028189" h="1520825">
                  <a:moveTo>
                    <a:pt x="0" y="760387"/>
                  </a:moveTo>
                  <a:lnTo>
                    <a:pt x="506895" y="760387"/>
                  </a:lnTo>
                  <a:lnTo>
                    <a:pt x="506895" y="0"/>
                  </a:lnTo>
                  <a:lnTo>
                    <a:pt x="1520863" y="0"/>
                  </a:lnTo>
                  <a:lnTo>
                    <a:pt x="1520863" y="760387"/>
                  </a:lnTo>
                  <a:lnTo>
                    <a:pt x="2027720" y="760387"/>
                  </a:lnTo>
                  <a:lnTo>
                    <a:pt x="1013879" y="1520799"/>
                  </a:lnTo>
                  <a:lnTo>
                    <a:pt x="0" y="760387"/>
                  </a:lnTo>
                  <a:close/>
                </a:path>
              </a:pathLst>
            </a:custGeom>
            <a:noFill/>
            <a:ln w="25560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98" name="TextShape 8"/>
          <p:cNvSpPr txBox="1"/>
          <p:nvPr/>
        </p:nvSpPr>
        <p:spPr>
          <a:xfrm>
            <a:off x="1690560" y="1499400"/>
            <a:ext cx="5762520" cy="3198240"/>
          </a:xfrm>
          <a:prstGeom prst="rect">
            <a:avLst/>
          </a:prstGeom>
          <a:noFill/>
          <a:ln>
            <a:noFill/>
          </a:ln>
        </p:spPr>
        <p:txBody>
          <a:bodyPr lIns="0" rIns="0" tIns="13320" bIns="0"/>
          <a:p>
            <a:pPr marL="1426680" indent="-273960">
              <a:lnSpc>
                <a:spcPts val="2534"/>
              </a:lnSpc>
              <a:spcBef>
                <a:spcPts val="105"/>
              </a:spcBef>
              <a:buClr>
                <a:srgbClr val="000000"/>
              </a:buClr>
              <a:buFont typeface="StarSymbol"/>
              <a:buAutoNum type="arabicPeriod"/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Кризис,</a:t>
            </a:r>
            <a:r>
              <a:rPr b="0" lang="ru-RU" sz="2200" spc="-24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в</a:t>
            </a:r>
            <a:r>
              <a:rPr b="0" lang="ru-RU" sz="2200" spc="-24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8" strike="noStrike">
                <a:solidFill>
                  <a:srgbClr val="000000"/>
                </a:solidFill>
                <a:latin typeface="Calibri"/>
              </a:rPr>
              <a:t>результате</a:t>
            </a:r>
            <a:r>
              <a:rPr b="0" lang="ru-RU" sz="2200" spc="-63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4" strike="noStrike">
                <a:solidFill>
                  <a:srgbClr val="000000"/>
                </a:solidFill>
                <a:latin typeface="Calibri"/>
              </a:rPr>
              <a:t>которого</a:t>
            </a:r>
            <a:endParaRPr b="0" lang="ru-RU" sz="2200" spc="-1" strike="noStrike">
              <a:latin typeface="Arial"/>
            </a:endParaRPr>
          </a:p>
          <a:p>
            <a:pPr marL="1153080">
              <a:lnSpc>
                <a:spcPts val="2424"/>
              </a:lnSpc>
            </a:pPr>
            <a:r>
              <a:rPr b="1" lang="ru-RU" sz="2200" spc="-9" strike="noStrike">
                <a:solidFill>
                  <a:srgbClr val="ff0000"/>
                </a:solidFill>
                <a:latin typeface="Calibri"/>
              </a:rPr>
              <a:t>сохраняется</a:t>
            </a:r>
            <a:r>
              <a:rPr b="1" lang="ru-RU" sz="2200" spc="-29" strike="noStrike">
                <a:solidFill>
                  <a:srgbClr val="ff0000"/>
                </a:solidFill>
                <a:latin typeface="Calibri"/>
              </a:rPr>
              <a:t> </a:t>
            </a:r>
            <a:r>
              <a:rPr b="1" lang="ru-RU" sz="2200" spc="-4" strike="noStrike">
                <a:solidFill>
                  <a:srgbClr val="ff0000"/>
                </a:solidFill>
                <a:latin typeface="Calibri"/>
              </a:rPr>
              <a:t>возможность</a:t>
            </a:r>
            <a:endParaRPr b="0" lang="ru-RU" sz="2200" spc="-1" strike="noStrike">
              <a:latin typeface="Arial"/>
            </a:endParaRPr>
          </a:p>
          <a:p>
            <a:pPr marL="1153080">
              <a:lnSpc>
                <a:spcPts val="2415"/>
              </a:lnSpc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реализации</a:t>
            </a:r>
            <a:r>
              <a:rPr b="0" lang="ru-RU" sz="2200" spc="-69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и</a:t>
            </a:r>
            <a:r>
              <a:rPr b="0" lang="ru-RU" sz="2200" spc="-18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2" strike="noStrike">
                <a:solidFill>
                  <a:srgbClr val="000000"/>
                </a:solidFill>
                <a:latin typeface="Calibri"/>
              </a:rPr>
              <a:t>продолжения</a:t>
            </a:r>
            <a:endParaRPr b="0" lang="ru-RU" sz="2200" spc="-1" strike="noStrike">
              <a:latin typeface="Arial"/>
            </a:endParaRPr>
          </a:p>
          <a:p>
            <a:pPr marL="1153080">
              <a:lnSpc>
                <a:spcPts val="2520"/>
              </a:lnSpc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намеченного</a:t>
            </a:r>
            <a:r>
              <a:rPr b="0" lang="ru-RU" sz="2200" spc="-97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жизненного</a:t>
            </a:r>
            <a:r>
              <a:rPr b="0" lang="ru-RU" sz="2200" spc="-94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4" strike="noStrike">
                <a:solidFill>
                  <a:srgbClr val="000000"/>
                </a:solidFill>
                <a:latin typeface="Calibri"/>
              </a:rPr>
              <a:t>пути</a:t>
            </a:r>
            <a:endParaRPr b="0" lang="ru-RU" sz="2200" spc="-1" strike="noStrike">
              <a:latin typeface="Arial"/>
            </a:endParaRPr>
          </a:p>
          <a:p>
            <a:pPr marL="1140480">
              <a:lnSpc>
                <a:spcPct val="100000"/>
              </a:lnSpc>
              <a:spcBef>
                <a:spcPts val="51"/>
              </a:spcBef>
            </a:pPr>
            <a:endParaRPr b="0" lang="ru-RU" sz="2200" spc="-1" strike="noStrike">
              <a:latin typeface="Arial"/>
            </a:endParaRPr>
          </a:p>
          <a:p>
            <a:pPr marL="1761480" indent="-273960">
              <a:lnSpc>
                <a:spcPts val="2429"/>
              </a:lnSpc>
              <a:buClr>
                <a:srgbClr val="000000"/>
              </a:buClr>
              <a:buFont typeface="StarSymbol"/>
              <a:buAutoNum type="arabicPeriod" startAt="2"/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Кризис,</a:t>
            </a:r>
            <a:r>
              <a:rPr b="0" lang="ru-RU" sz="2200" spc="-29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в</a:t>
            </a:r>
            <a:r>
              <a:rPr b="0" lang="ru-RU" sz="2200" spc="-24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8" strike="noStrike">
                <a:solidFill>
                  <a:srgbClr val="000000"/>
                </a:solidFill>
                <a:latin typeface="Calibri"/>
              </a:rPr>
              <a:t>результате</a:t>
            </a:r>
            <a:r>
              <a:rPr b="0" lang="ru-RU" sz="2200" spc="-63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4" strike="noStrike">
                <a:solidFill>
                  <a:srgbClr val="000000"/>
                </a:solidFill>
                <a:latin typeface="Calibri"/>
              </a:rPr>
              <a:t>которого </a:t>
            </a:r>
            <a:r>
              <a:rPr b="0" lang="ru-RU" sz="2200" spc="-477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реализация</a:t>
            </a:r>
            <a:r>
              <a:rPr b="0" lang="ru-RU" sz="2200" spc="-63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4" strike="noStrike">
                <a:solidFill>
                  <a:srgbClr val="000000"/>
                </a:solidFill>
                <a:latin typeface="Calibri"/>
              </a:rPr>
              <a:t>намеченного</a:t>
            </a:r>
            <a:endParaRPr b="0" lang="ru-RU" sz="2200" spc="-1" strike="noStrike">
              <a:latin typeface="Arial"/>
            </a:endParaRPr>
          </a:p>
          <a:p>
            <a:pPr marL="1761480">
              <a:lnSpc>
                <a:spcPts val="2256"/>
              </a:lnSpc>
            </a:pP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жизненного</a:t>
            </a:r>
            <a:r>
              <a:rPr b="0" lang="ru-RU" sz="2200" spc="-83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сценария</a:t>
            </a:r>
            <a:r>
              <a:rPr b="0" lang="ru-RU" sz="2200" spc="-49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2200" spc="-1" strike="noStrike">
                <a:solidFill>
                  <a:srgbClr val="000000"/>
                </a:solidFill>
                <a:latin typeface="Calibri"/>
              </a:rPr>
              <a:t>становится</a:t>
            </a:r>
            <a:endParaRPr b="0" lang="ru-RU" sz="2200" spc="-1" strike="noStrike">
              <a:latin typeface="Arial"/>
            </a:endParaRPr>
          </a:p>
          <a:p>
            <a:pPr marL="1761480">
              <a:lnSpc>
                <a:spcPts val="2520"/>
              </a:lnSpc>
            </a:pPr>
            <a:r>
              <a:rPr b="1" lang="ru-RU" sz="2200" spc="-4" strike="noStrike">
                <a:solidFill>
                  <a:srgbClr val="ff0000"/>
                </a:solidFill>
                <a:latin typeface="Calibri"/>
              </a:rPr>
              <a:t>невозможной</a:t>
            </a:r>
            <a:endParaRPr b="0" lang="ru-RU" sz="2200" spc="-1" strike="noStrike">
              <a:latin typeface="Arial"/>
            </a:endParaRPr>
          </a:p>
        </p:txBody>
      </p:sp>
      <p:sp>
        <p:nvSpPr>
          <p:cNvPr id="399" name="CustomShape 9"/>
          <p:cNvSpPr/>
          <p:nvPr/>
        </p:nvSpPr>
        <p:spPr>
          <a:xfrm>
            <a:off x="8433000" y="4793760"/>
            <a:ext cx="177480" cy="195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1200" spc="-9" strike="noStrike">
                <a:solidFill>
                  <a:srgbClr val="888888"/>
                </a:solidFill>
                <a:latin typeface="Calibri"/>
              </a:rPr>
              <a:t>17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3" dur="indefinite" restart="never" nodeType="tmRoot">
          <p:childTnLst>
            <p:seq>
              <p:cTn id="3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CustomShape 1"/>
          <p:cNvSpPr/>
          <p:nvPr/>
        </p:nvSpPr>
        <p:spPr>
          <a:xfrm>
            <a:off x="8320680" y="4816440"/>
            <a:ext cx="141120" cy="151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4040" bIns="0"/>
          <a:p>
            <a:pPr marL="12600">
              <a:lnSpc>
                <a:spcPct val="100000"/>
              </a:lnSpc>
              <a:spcBef>
                <a:spcPts val="111"/>
              </a:spcBef>
            </a:pPr>
            <a:r>
              <a:rPr b="0" lang="ru-RU" sz="900" spc="-4" strike="noStrike">
                <a:solidFill>
                  <a:srgbClr val="888888"/>
                </a:solidFill>
                <a:latin typeface="Calibri"/>
              </a:rPr>
              <a:t>18</a:t>
            </a:r>
            <a:endParaRPr b="0" lang="ru-RU" sz="900" spc="-1" strike="noStrike">
              <a:latin typeface="Arial"/>
            </a:endParaRPr>
          </a:p>
        </p:txBody>
      </p:sp>
      <p:pic>
        <p:nvPicPr>
          <p:cNvPr id="401" name="object 3" descr=""/>
          <p:cNvPicPr/>
          <p:nvPr/>
        </p:nvPicPr>
        <p:blipFill>
          <a:blip r:embed="rId1"/>
          <a:stretch/>
        </p:blipFill>
        <p:spPr>
          <a:xfrm>
            <a:off x="107640" y="557640"/>
            <a:ext cx="8352720" cy="4209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5" dur="indefinite" restart="never" nodeType="tmRoot">
          <p:childTnLst>
            <p:seq>
              <p:cTn id="3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TextShape 1"/>
          <p:cNvSpPr txBox="1"/>
          <p:nvPr/>
        </p:nvSpPr>
        <p:spPr>
          <a:xfrm>
            <a:off x="1545840" y="471960"/>
            <a:ext cx="6077160" cy="872280"/>
          </a:xfrm>
          <a:prstGeom prst="rect">
            <a:avLst/>
          </a:prstGeom>
          <a:noFill/>
          <a:ln>
            <a:noFill/>
          </a:ln>
        </p:spPr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2400" spc="-9" strike="noStrike">
                <a:solidFill>
                  <a:srgbClr val="974707"/>
                </a:solidFill>
                <a:latin typeface="Calibri"/>
              </a:rPr>
              <a:t>Источники</a:t>
            </a:r>
            <a:r>
              <a:rPr b="0" lang="ru-RU" sz="2400" spc="-1" strike="noStrike">
                <a:solidFill>
                  <a:srgbClr val="974707"/>
                </a:solidFill>
                <a:latin typeface="Calibri"/>
              </a:rPr>
              <a:t> и</a:t>
            </a:r>
            <a:r>
              <a:rPr b="0" lang="ru-RU" sz="2400" spc="-9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2400" spc="-4" strike="noStrike">
                <a:solidFill>
                  <a:srgbClr val="974707"/>
                </a:solidFill>
                <a:latin typeface="Calibri"/>
              </a:rPr>
              <a:t>факторы</a:t>
            </a:r>
            <a:r>
              <a:rPr b="0" lang="ru-RU" sz="2400" spc="4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1" lang="ru-RU" sz="2400" spc="-9" strike="noStrike" u="heavy">
                <a:solidFill>
                  <a:srgbClr val="974707"/>
                </a:solidFill>
                <a:uFill>
                  <a:solidFill>
                    <a:srgbClr val="974707"/>
                  </a:solidFill>
                </a:uFill>
                <a:latin typeface="Calibri"/>
              </a:rPr>
              <a:t>индивидуального</a:t>
            </a:r>
            <a:r>
              <a:rPr b="1" lang="ru-RU" sz="2400" spc="4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2400" spc="-9" strike="noStrike">
                <a:solidFill>
                  <a:srgbClr val="974707"/>
                </a:solidFill>
                <a:latin typeface="Calibri"/>
              </a:rPr>
              <a:t>риска</a:t>
            </a:r>
            <a:endParaRPr b="0" lang="ru-RU" sz="2400" spc="-1" strike="noStrike">
              <a:latin typeface="Arial"/>
            </a:endParaRPr>
          </a:p>
        </p:txBody>
      </p:sp>
      <p:graphicFrame>
        <p:nvGraphicFramePr>
          <p:cNvPr id="403" name="Table 2"/>
          <p:cNvGraphicFramePr/>
          <p:nvPr/>
        </p:nvGraphicFramePr>
        <p:xfrm>
          <a:off x="101160" y="1050840"/>
          <a:ext cx="8949960" cy="3709800"/>
        </p:xfrm>
        <a:graphic>
          <a:graphicData uri="http://schemas.openxmlformats.org/drawingml/2006/table">
            <a:tbl>
              <a:tblPr/>
              <a:tblGrid>
                <a:gridCol w="3811680"/>
                <a:gridCol w="5138280"/>
              </a:tblGrid>
              <a:tr h="263520">
                <a:tc>
                  <a:txBody>
                    <a:bodyPr lIns="0" rIns="0" tIns="4320" bIns="0"/>
                    <a:p>
                      <a:pPr marL="733320">
                        <a:lnSpc>
                          <a:spcPct val="100000"/>
                        </a:lnSpc>
                        <a:spcBef>
                          <a:spcPts val="34"/>
                        </a:spcBef>
                      </a:pPr>
                      <a:r>
                        <a:rPr b="1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Источники</a:t>
                      </a:r>
                      <a:r>
                        <a:rPr b="1" lang="ru-RU" sz="1200" spc="-1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1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индивидуального</a:t>
                      </a:r>
                      <a:r>
                        <a:rPr b="1" lang="ru-RU" sz="1200" spc="-4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1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риска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4320" bIns="0"/>
                    <a:p>
                      <a:pPr algn="ctr">
                        <a:lnSpc>
                          <a:spcPct val="100000"/>
                        </a:lnSpc>
                        <a:spcBef>
                          <a:spcPts val="34"/>
                        </a:spcBef>
                      </a:pPr>
                      <a:r>
                        <a:rPr b="1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Наиболее</a:t>
                      </a:r>
                      <a:r>
                        <a:rPr b="1" lang="ru-RU" sz="1200" spc="-43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1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распространенный</a:t>
                      </a:r>
                      <a:r>
                        <a:rPr b="1" lang="ru-RU" sz="1200" spc="-3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1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фактор</a:t>
                      </a:r>
                      <a:r>
                        <a:rPr b="1" lang="ru-RU" sz="1200" spc="-2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1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риска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3040">
                <a:tc>
                  <a:txBody>
                    <a:bodyPr lIns="0" rIns="0" tIns="4320" bIns="0"/>
                    <a:p>
                      <a:pPr marL="25920">
                        <a:lnSpc>
                          <a:spcPct val="100000"/>
                        </a:lnSpc>
                        <a:spcBef>
                          <a:spcPts val="34"/>
                        </a:spcBef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Внутренняя</a:t>
                      </a:r>
                      <a:r>
                        <a:rPr b="0" lang="ru-RU" sz="1200" spc="-43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среда,</a:t>
                      </a:r>
                      <a:r>
                        <a:rPr b="0" lang="ru-RU" sz="1200" spc="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организм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человека.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4320" bIns="0"/>
                    <a:p>
                      <a:pPr marL="27360">
                        <a:lnSpc>
                          <a:spcPct val="100000"/>
                        </a:lnSpc>
                        <a:spcBef>
                          <a:spcPts val="34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Наследственно-генетические,</a:t>
                      </a:r>
                      <a:r>
                        <a:rPr b="0" lang="ru-RU" sz="1200" spc="43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психосоматические</a:t>
                      </a:r>
                      <a:r>
                        <a:rPr b="0" lang="ru-RU" sz="1200" spc="77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заболевания,</a:t>
                      </a:r>
                      <a:r>
                        <a:rPr b="0" lang="ru-RU" sz="1200" spc="-1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старение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22280">
                <a:tc>
                  <a:txBody>
                    <a:bodyPr lIns="0" rIns="0" tIns="5040" bIns="0"/>
                    <a:p>
                      <a:pPr marL="259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Виктимность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5040" bIns="0"/>
                    <a:p>
                      <a:pPr marL="2736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Совокупность</a:t>
                      </a:r>
                      <a:r>
                        <a:rPr b="0" lang="ru-RU" sz="1200" spc="24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личностных</a:t>
                      </a:r>
                      <a:r>
                        <a:rPr b="0" lang="ru-RU" sz="1200" spc="24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качеств</a:t>
                      </a:r>
                      <a:r>
                        <a:rPr b="0" lang="ru-RU" sz="1200" spc="43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человека</a:t>
                      </a:r>
                      <a:r>
                        <a:rPr b="0" lang="ru-RU" sz="1200" spc="3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как</a:t>
                      </a:r>
                      <a:r>
                        <a:rPr b="0" lang="ru-RU" sz="1200" spc="3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жертвы</a:t>
                      </a:r>
                      <a:r>
                        <a:rPr b="0" lang="ru-RU" sz="1200" spc="3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потенциальных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27360">
                        <a:lnSpc>
                          <a:spcPct val="100000"/>
                        </a:lnSpc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опасностей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3040">
                <a:tc>
                  <a:txBody>
                    <a:bodyPr lIns="0" rIns="0" tIns="5040" bIns="0"/>
                    <a:p>
                      <a:pPr marL="259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Привычки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5040" bIns="0"/>
                    <a:p>
                      <a:pPr marL="2736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Курение,</a:t>
                      </a:r>
                      <a:r>
                        <a:rPr b="0" lang="ru-RU" sz="1200" spc="-1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употребление</a:t>
                      </a:r>
                      <a:r>
                        <a:rPr b="0" lang="ru-RU" sz="1200" spc="-24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алкоголя,</a:t>
                      </a:r>
                      <a:r>
                        <a:rPr b="0" lang="ru-RU" sz="1200" spc="5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наркотиков,</a:t>
                      </a:r>
                      <a:r>
                        <a:rPr b="0" lang="ru-RU" sz="1200" spc="5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иррациональное</a:t>
                      </a:r>
                      <a:r>
                        <a:rPr b="0" lang="ru-RU" sz="1200" spc="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питание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22280">
                <a:tc>
                  <a:txBody>
                    <a:bodyPr lIns="0" rIns="0" tIns="5040" bIns="0"/>
                    <a:p>
                      <a:pPr marL="2592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Социальная</a:t>
                      </a:r>
                      <a:r>
                        <a:rPr b="0" lang="ru-RU" sz="1200" spc="-2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экология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5040" bIns="0"/>
                    <a:p>
                      <a:pPr marL="2736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Некачественные</a:t>
                      </a:r>
                      <a:r>
                        <a:rPr b="0" lang="ru-RU" sz="1200" spc="43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воздух,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 вода,</a:t>
                      </a:r>
                      <a:r>
                        <a:rPr b="0" lang="ru-RU" sz="1200" spc="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продукты</a:t>
                      </a:r>
                      <a:r>
                        <a:rPr b="0" lang="ru-RU" sz="1200" spc="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питания;</a:t>
                      </a:r>
                      <a:r>
                        <a:rPr b="0" lang="ru-RU" sz="1200" spc="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вирусные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инфекции,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27360">
                        <a:lnSpc>
                          <a:spcPct val="100000"/>
                        </a:lnSpc>
                        <a:spcBef>
                          <a:spcPts val="6"/>
                        </a:spcBef>
                      </a:pP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бытовые</a:t>
                      </a:r>
                      <a:r>
                        <a:rPr b="0" lang="ru-RU" sz="1200" spc="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травмы,</a:t>
                      </a:r>
                      <a:r>
                        <a:rPr b="0" lang="ru-RU" sz="1200" spc="-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пожары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63520">
                <a:tc>
                  <a:txBody>
                    <a:bodyPr lIns="0" rIns="0" tIns="5400" bIns="0"/>
                    <a:p>
                      <a:pPr marL="2592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Профессиональная</a:t>
                      </a:r>
                      <a:r>
                        <a:rPr b="0" lang="ru-RU" sz="1200" spc="1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деятельность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5400" bIns="0"/>
                    <a:p>
                      <a:pPr marL="2736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Опасные</a:t>
                      </a:r>
                      <a:r>
                        <a:rPr b="0" lang="ru-RU" sz="1200" spc="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и</a:t>
                      </a:r>
                      <a:r>
                        <a:rPr b="0" lang="ru-RU" sz="1200" spc="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вредные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 профессиональные</a:t>
                      </a:r>
                      <a:r>
                        <a:rPr b="0" lang="ru-RU" sz="1200" spc="3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факторы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3040">
                <a:tc>
                  <a:txBody>
                    <a:bodyPr lIns="0" rIns="0" tIns="5400" bIns="0"/>
                    <a:p>
                      <a:pPr marL="2592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b="0" lang="ru-RU" sz="1200" spc="-12" strike="noStrike">
                          <a:solidFill>
                            <a:srgbClr val="000000"/>
                          </a:solidFill>
                          <a:latin typeface="Calibri"/>
                        </a:rPr>
                        <a:t>Транспортные</a:t>
                      </a:r>
                      <a:r>
                        <a:rPr b="0" lang="ru-RU" sz="1200" spc="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сообщения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5400" bIns="0"/>
                    <a:p>
                      <a:pPr marL="2736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Аварии</a:t>
                      </a:r>
                      <a:r>
                        <a:rPr b="0" lang="ru-RU" sz="1200" spc="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и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 катастрофы</a:t>
                      </a:r>
                      <a:r>
                        <a:rPr b="0" lang="ru-RU" sz="1200" spc="5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транспортных</a:t>
                      </a:r>
                      <a:r>
                        <a:rPr b="0" lang="ru-RU" sz="1200" spc="4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средств,</a:t>
                      </a:r>
                      <a:r>
                        <a:rPr b="0" lang="ru-RU" sz="1200" spc="24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их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столкновения</a:t>
                      </a:r>
                      <a:r>
                        <a:rPr b="0" lang="ru-RU" sz="1200" spc="3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с</a:t>
                      </a:r>
                      <a:r>
                        <a:rPr b="0" lang="ru-RU" sz="1200" spc="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человеком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22280">
                <a:tc>
                  <a:txBody>
                    <a:bodyPr lIns="0" rIns="0" tIns="5400" bIns="0"/>
                    <a:p>
                      <a:pPr marL="2592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Непрофессиональная</a:t>
                      </a:r>
                      <a:r>
                        <a:rPr b="0" lang="ru-RU" sz="1200" spc="3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деятельность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5400" bIns="0"/>
                    <a:p>
                      <a:pPr marL="2736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Опасности,</a:t>
                      </a:r>
                      <a:r>
                        <a:rPr b="0" lang="ru-RU" sz="1200" spc="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обусловленные</a:t>
                      </a:r>
                      <a:r>
                        <a:rPr b="0" lang="ru-RU" sz="1200" spc="-2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любительским</a:t>
                      </a:r>
                      <a:r>
                        <a:rPr b="0" lang="ru-RU" sz="1200" spc="-12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спортом,</a:t>
                      </a:r>
                      <a:r>
                        <a:rPr b="0" lang="ru-RU" sz="1200" spc="4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туризмом,</a:t>
                      </a:r>
                      <a:r>
                        <a:rPr b="0" lang="ru-RU" sz="1200" spc="1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другими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27360">
                        <a:lnSpc>
                          <a:spcPct val="100000"/>
                        </a:lnSpc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увлечениями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43080">
                <a:tc>
                  <a:txBody>
                    <a:bodyPr lIns="0" rIns="0" tIns="5400" bIns="0"/>
                    <a:p>
                      <a:pPr marL="2592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Социальная</a:t>
                      </a:r>
                      <a:r>
                        <a:rPr b="0" lang="ru-RU" sz="1200" spc="-2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среда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5400" bIns="0"/>
                    <a:p>
                      <a:pPr marL="2736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Вооруженный</a:t>
                      </a:r>
                      <a:r>
                        <a:rPr b="0" lang="ru-RU" sz="1200" spc="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12" strike="noStrike">
                          <a:solidFill>
                            <a:srgbClr val="000000"/>
                          </a:solidFill>
                          <a:latin typeface="Calibri"/>
                        </a:rPr>
                        <a:t>конфликт,</a:t>
                      </a:r>
                      <a:r>
                        <a:rPr b="0" lang="ru-RU" sz="1200" spc="24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преступление, </a:t>
                      </a:r>
                      <a:r>
                        <a:rPr b="0" lang="ru-RU" sz="1200" spc="4" strike="noStrike">
                          <a:solidFill>
                            <a:srgbClr val="000000"/>
                          </a:solidFill>
                          <a:latin typeface="Calibri"/>
                        </a:rPr>
                        <a:t>суицид,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убийство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23720">
                <a:tc>
                  <a:txBody>
                    <a:bodyPr lIns="0" rIns="0" tIns="6120" bIns="0"/>
                    <a:p>
                      <a:pPr marL="25920">
                        <a:lnSpc>
                          <a:spcPct val="100000"/>
                        </a:lnSpc>
                        <a:spcBef>
                          <a:spcPts val="51"/>
                        </a:spcBef>
                      </a:pP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Окружающая</a:t>
                      </a:r>
                      <a:r>
                        <a:rPr b="0" lang="ru-RU" sz="1200" spc="4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природная</a:t>
                      </a:r>
                      <a:r>
                        <a:rPr b="0" lang="ru-RU" sz="1200" spc="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среда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6120" bIns="0"/>
                    <a:p>
                      <a:pPr marL="27360">
                        <a:lnSpc>
                          <a:spcPct val="100000"/>
                        </a:lnSpc>
                        <a:spcBef>
                          <a:spcPts val="51"/>
                        </a:spcBef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Землетрясение,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извержение </a:t>
                      </a:r>
                      <a:r>
                        <a:rPr b="0" lang="ru-RU" sz="12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вулкана,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наводнение, оползни, ураган 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и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другие </a:t>
                      </a:r>
                      <a:r>
                        <a:rPr b="0" lang="ru-RU" sz="1200" spc="-25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стихийные</a:t>
                      </a:r>
                      <a:r>
                        <a:rPr b="0" lang="ru-RU" sz="1200" spc="9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бедствия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04" name="CustomShape 3"/>
          <p:cNvSpPr/>
          <p:nvPr/>
        </p:nvSpPr>
        <p:spPr>
          <a:xfrm>
            <a:off x="8433000" y="4793760"/>
            <a:ext cx="177480" cy="195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1200" spc="-9" strike="noStrike">
                <a:solidFill>
                  <a:srgbClr val="888888"/>
                </a:solidFill>
                <a:latin typeface="Calibri"/>
              </a:rPr>
              <a:t>19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7" dur="indefinite" restart="never" nodeType="tmRoot">
          <p:childTnLst>
            <p:seq>
              <p:cTn id="3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extShape 1"/>
          <p:cNvSpPr txBox="1"/>
          <p:nvPr/>
        </p:nvSpPr>
        <p:spPr>
          <a:xfrm>
            <a:off x="674280" y="339840"/>
            <a:ext cx="7795080" cy="871920"/>
          </a:xfrm>
          <a:prstGeom prst="rect">
            <a:avLst/>
          </a:prstGeom>
          <a:noFill/>
          <a:ln>
            <a:noFill/>
          </a:ln>
        </p:spPr>
        <p:txBody>
          <a:bodyPr lIns="0" rIns="0" tIns="12240" bIns="0"/>
          <a:p>
            <a:pPr marL="15120">
              <a:lnSpc>
                <a:spcPct val="100000"/>
              </a:lnSpc>
              <a:spcBef>
                <a:spcPts val="96"/>
              </a:spcBef>
            </a:pPr>
            <a:r>
              <a:rPr b="0" lang="ru-RU" sz="4400" spc="-83" strike="noStrike">
                <a:solidFill>
                  <a:srgbClr val="974707"/>
                </a:solidFill>
                <a:latin typeface="Calibri"/>
              </a:rPr>
              <a:t>Типы</a:t>
            </a:r>
            <a:r>
              <a:rPr b="0" lang="ru-RU" sz="4400" spc="-12" strike="noStrike">
                <a:solidFill>
                  <a:srgbClr val="974707"/>
                </a:solidFill>
                <a:latin typeface="Calibri"/>
              </a:rPr>
              <a:t> жертв</a:t>
            </a:r>
            <a:r>
              <a:rPr b="0" lang="ru-RU" sz="4400" spc="29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400" spc="-4" strike="noStrike">
                <a:solidFill>
                  <a:srgbClr val="974707"/>
                </a:solidFill>
                <a:latin typeface="Calibri"/>
              </a:rPr>
              <a:t>и</a:t>
            </a:r>
            <a:r>
              <a:rPr b="0" lang="ru-RU" sz="4400" spc="-9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400" spc="-4" strike="noStrike">
                <a:solidFill>
                  <a:srgbClr val="974707"/>
                </a:solidFill>
                <a:latin typeface="Calibri"/>
              </a:rPr>
              <a:t>виды</a:t>
            </a:r>
            <a:r>
              <a:rPr b="0" lang="ru-RU" sz="4400" spc="-12" strike="noStrike">
                <a:solidFill>
                  <a:srgbClr val="974707"/>
                </a:solidFill>
                <a:latin typeface="Calibri"/>
              </a:rPr>
              <a:t> </a:t>
            </a:r>
            <a:r>
              <a:rPr b="0" lang="ru-RU" sz="4400" spc="-4" strike="noStrike">
                <a:solidFill>
                  <a:srgbClr val="974707"/>
                </a:solidFill>
                <a:latin typeface="Calibri"/>
              </a:rPr>
              <a:t>виктимности</a:t>
            </a:r>
            <a:endParaRPr b="0" lang="ru-RU" sz="4400" spc="-1" strike="noStrike">
              <a:latin typeface="Arial"/>
            </a:endParaRPr>
          </a:p>
        </p:txBody>
      </p:sp>
      <p:graphicFrame>
        <p:nvGraphicFramePr>
          <p:cNvPr id="406" name="Table 2"/>
          <p:cNvGraphicFramePr/>
          <p:nvPr/>
        </p:nvGraphicFramePr>
        <p:xfrm>
          <a:off x="3155760" y="1054800"/>
          <a:ext cx="4343040" cy="3657240"/>
        </p:xfrm>
        <a:graphic>
          <a:graphicData uri="http://schemas.openxmlformats.org/drawingml/2006/table">
            <a:tbl>
              <a:tblPr/>
              <a:tblGrid>
                <a:gridCol w="4343400"/>
              </a:tblGrid>
              <a:tr h="639720">
                <a:tc>
                  <a:txBody>
                    <a:bodyPr lIns="0" rIns="0" tIns="159120" bIns="0"/>
                    <a:p>
                      <a:pPr marL="95760">
                        <a:lnSpc>
                          <a:spcPct val="100000"/>
                        </a:lnSpc>
                        <a:spcBef>
                          <a:spcPts val="1256"/>
                        </a:spcBef>
                      </a:pPr>
                      <a:r>
                        <a:rPr b="0" lang="ru-RU" sz="25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Физические</a:t>
                      </a:r>
                      <a:r>
                        <a:rPr b="0" lang="ru-RU" sz="2500" spc="-24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25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лица</a:t>
                      </a:r>
                      <a:endParaRPr b="0" lang="ru-RU" sz="2500" spc="-1" strike="noStrike">
                        <a:latin typeface="Arial"/>
                      </a:endParaRPr>
                    </a:p>
                  </a:txBody>
                  <a:tcPr>
                    <a:lnL w="9360">
                      <a:solidFill>
                        <a:srgbClr val="4f81bc"/>
                      </a:solidFill>
                    </a:lnL>
                    <a:lnR w="9360">
                      <a:solidFill>
                        <a:srgbClr val="4f81bc"/>
                      </a:solidFill>
                    </a:lnR>
                    <a:lnT w="9360">
                      <a:solidFill>
                        <a:srgbClr val="4f81bc"/>
                      </a:solidFill>
                    </a:lnT>
                    <a:lnB w="9360">
                      <a:solidFill>
                        <a:srgbClr val="4f81bc"/>
                      </a:solidFill>
                    </a:lnB>
                    <a:noFill/>
                  </a:tcPr>
                </a:tc>
              </a:tr>
              <a:tr h="639720">
                <a:tc>
                  <a:txBody>
                    <a:bodyPr lIns="0" rIns="0" tIns="159840" bIns="0"/>
                    <a:p>
                      <a:pPr marL="95760">
                        <a:lnSpc>
                          <a:spcPct val="100000"/>
                        </a:lnSpc>
                        <a:spcBef>
                          <a:spcPts val="1261"/>
                        </a:spcBef>
                      </a:pPr>
                      <a:r>
                        <a:rPr b="0" lang="ru-RU" sz="2500" spc="-12" strike="noStrike">
                          <a:solidFill>
                            <a:srgbClr val="000000"/>
                          </a:solidFill>
                          <a:latin typeface="Calibri"/>
                        </a:rPr>
                        <a:t>Семьи</a:t>
                      </a:r>
                      <a:endParaRPr b="0" lang="ru-RU" sz="2500" spc="-1" strike="noStrike">
                        <a:latin typeface="Arial"/>
                      </a:endParaRPr>
                    </a:p>
                  </a:txBody>
                  <a:tcPr>
                    <a:lnL w="9360">
                      <a:solidFill>
                        <a:srgbClr val="4f81bc"/>
                      </a:solidFill>
                    </a:lnL>
                    <a:lnR w="9360">
                      <a:solidFill>
                        <a:srgbClr val="4f81bc"/>
                      </a:solidFill>
                    </a:lnR>
                    <a:lnT w="9360">
                      <a:solidFill>
                        <a:srgbClr val="4f81bc"/>
                      </a:solidFill>
                    </a:lnT>
                    <a:lnB w="9360">
                      <a:solidFill>
                        <a:srgbClr val="4f81bc"/>
                      </a:solidFill>
                    </a:lnB>
                    <a:noFill/>
                  </a:tcPr>
                </a:tc>
              </a:tr>
              <a:tr h="639720">
                <a:tc>
                  <a:txBody>
                    <a:bodyPr lIns="0" rIns="0" tIns="160560" bIns="0"/>
                    <a:p>
                      <a:pPr marL="95760">
                        <a:lnSpc>
                          <a:spcPct val="100000"/>
                        </a:lnSpc>
                        <a:spcBef>
                          <a:spcPts val="1264"/>
                        </a:spcBef>
                      </a:pPr>
                      <a:r>
                        <a:rPr b="0" lang="ru-RU" sz="2500" spc="-12" strike="noStrike">
                          <a:solidFill>
                            <a:srgbClr val="000000"/>
                          </a:solidFill>
                          <a:latin typeface="Calibri"/>
                        </a:rPr>
                        <a:t>Коллективы,</a:t>
                      </a:r>
                      <a:r>
                        <a:rPr b="0" lang="ru-RU" sz="25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 организации</a:t>
                      </a:r>
                      <a:endParaRPr b="0" lang="ru-RU" sz="2500" spc="-1" strike="noStrike">
                        <a:latin typeface="Arial"/>
                      </a:endParaRPr>
                    </a:p>
                  </a:txBody>
                  <a:tcPr>
                    <a:lnL w="9360">
                      <a:solidFill>
                        <a:srgbClr val="4f81bc"/>
                      </a:solidFill>
                    </a:lnL>
                    <a:lnR w="9360">
                      <a:solidFill>
                        <a:srgbClr val="4f81bc"/>
                      </a:solidFill>
                    </a:lnR>
                    <a:lnT w="9360">
                      <a:solidFill>
                        <a:srgbClr val="4f81bc"/>
                      </a:solidFill>
                    </a:lnT>
                    <a:lnB w="9360">
                      <a:solidFill>
                        <a:srgbClr val="4f81bc"/>
                      </a:solidFill>
                    </a:lnB>
                    <a:noFill/>
                  </a:tcPr>
                </a:tc>
              </a:tr>
              <a:tr h="640080">
                <a:tc>
                  <a:txBody>
                    <a:bodyPr lIns="0" rIns="0" tIns="160560" bIns="0"/>
                    <a:p>
                      <a:pPr marL="95760">
                        <a:lnSpc>
                          <a:spcPct val="100000"/>
                        </a:lnSpc>
                        <a:spcBef>
                          <a:spcPts val="1264"/>
                        </a:spcBef>
                      </a:pPr>
                      <a:r>
                        <a:rPr b="0" lang="ru-RU" sz="2500" spc="-9" strike="noStrike">
                          <a:solidFill>
                            <a:srgbClr val="000000"/>
                          </a:solidFill>
                          <a:latin typeface="Calibri"/>
                        </a:rPr>
                        <a:t>Население</a:t>
                      </a:r>
                      <a:r>
                        <a:rPr b="0" lang="ru-RU" sz="2500" spc="-1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25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районов,</a:t>
                      </a:r>
                      <a:r>
                        <a:rPr b="0" lang="ru-RU" sz="2500" spc="-18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2500" spc="-4" strike="noStrike">
                          <a:solidFill>
                            <a:srgbClr val="000000"/>
                          </a:solidFill>
                          <a:latin typeface="Calibri"/>
                        </a:rPr>
                        <a:t>регионов</a:t>
                      </a:r>
                      <a:endParaRPr b="0" lang="ru-RU" sz="2500" spc="-1" strike="noStrike">
                        <a:latin typeface="Arial"/>
                      </a:endParaRPr>
                    </a:p>
                  </a:txBody>
                  <a:tcPr>
                    <a:lnL w="9360">
                      <a:solidFill>
                        <a:srgbClr val="4f81bc"/>
                      </a:solidFill>
                    </a:lnL>
                    <a:lnR w="9360">
                      <a:solidFill>
                        <a:srgbClr val="4f81bc"/>
                      </a:solidFill>
                    </a:lnR>
                    <a:lnT w="9360">
                      <a:solidFill>
                        <a:srgbClr val="4f81bc"/>
                      </a:solidFill>
                    </a:lnT>
                    <a:lnB w="9360">
                      <a:solidFill>
                        <a:srgbClr val="4f81bc"/>
                      </a:solidFill>
                    </a:lnB>
                    <a:noFill/>
                  </a:tcPr>
                </a:tc>
              </a:tr>
              <a:tr h="366120">
                <a:tc>
                  <a:tcPr>
                    <a:lnL w="9360">
                      <a:solidFill>
                        <a:srgbClr val="4f81bc"/>
                      </a:solidFill>
                    </a:lnL>
                    <a:lnR w="9360">
                      <a:solidFill>
                        <a:srgbClr val="4f81bc"/>
                      </a:solidFill>
                    </a:lnR>
                    <a:lnT w="9360">
                      <a:solidFill>
                        <a:srgbClr val="4f81bc"/>
                      </a:solidFill>
                    </a:lnT>
                    <a:lnB w="9360">
                      <a:solidFill>
                        <a:srgbClr val="4f81bc"/>
                      </a:solidFill>
                    </a:lnB>
                    <a:noFill/>
                  </a:tcPr>
                </a:tc>
              </a:tr>
              <a:tr h="366120">
                <a:tc>
                  <a:tcPr>
                    <a:lnL w="9360">
                      <a:solidFill>
                        <a:srgbClr val="4f81bc"/>
                      </a:solidFill>
                    </a:lnL>
                    <a:lnR w="9360">
                      <a:solidFill>
                        <a:srgbClr val="4f81bc"/>
                      </a:solidFill>
                    </a:lnR>
                    <a:lnT w="9360">
                      <a:solidFill>
                        <a:srgbClr val="4f81bc"/>
                      </a:solidFill>
                    </a:lnT>
                    <a:lnB w="9360">
                      <a:solidFill>
                        <a:srgbClr val="4f81bc"/>
                      </a:solidFill>
                    </a:lnB>
                    <a:noFill/>
                  </a:tcPr>
                </a:tc>
              </a:tr>
              <a:tr h="366120">
                <a:tc>
                  <a:tcPr>
                    <a:lnL w="9360">
                      <a:solidFill>
                        <a:srgbClr val="4f81bc"/>
                      </a:solidFill>
                    </a:lnL>
                    <a:lnR w="9360">
                      <a:solidFill>
                        <a:srgbClr val="4f81bc"/>
                      </a:solidFill>
                    </a:lnR>
                    <a:lnT w="9360">
                      <a:solidFill>
                        <a:srgbClr val="4f81bc"/>
                      </a:solidFill>
                    </a:lnT>
                    <a:lnB w="9360">
                      <a:solidFill>
                        <a:srgbClr val="4f81bc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407" name="Group 3"/>
          <p:cNvGrpSpPr/>
          <p:nvPr/>
        </p:nvGrpSpPr>
        <p:grpSpPr>
          <a:xfrm>
            <a:off x="1283040" y="1033200"/>
            <a:ext cx="1926000" cy="3751560"/>
            <a:chOff x="1283040" y="1033200"/>
            <a:chExt cx="1926000" cy="3751560"/>
          </a:xfrm>
        </p:grpSpPr>
        <p:pic>
          <p:nvPicPr>
            <p:cNvPr id="408" name="object 5" descr=""/>
            <p:cNvPicPr/>
            <p:nvPr/>
          </p:nvPicPr>
          <p:blipFill>
            <a:blip r:embed="rId1"/>
            <a:stretch/>
          </p:blipFill>
          <p:spPr>
            <a:xfrm>
              <a:off x="1283040" y="1033200"/>
              <a:ext cx="1926000" cy="37515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09" name="object 6" descr=""/>
            <p:cNvPicPr/>
            <p:nvPr/>
          </p:nvPicPr>
          <p:blipFill>
            <a:blip r:embed="rId2"/>
            <a:stretch/>
          </p:blipFill>
          <p:spPr>
            <a:xfrm>
              <a:off x="1764720" y="1810440"/>
              <a:ext cx="1444320" cy="279144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10" name="object 7" descr=""/>
            <p:cNvPicPr/>
            <p:nvPr/>
          </p:nvPicPr>
          <p:blipFill>
            <a:blip r:embed="rId3"/>
            <a:stretch/>
          </p:blipFill>
          <p:spPr>
            <a:xfrm>
              <a:off x="2243160" y="2587680"/>
              <a:ext cx="965880" cy="18313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411" name="object 8" descr=""/>
            <p:cNvPicPr/>
            <p:nvPr/>
          </p:nvPicPr>
          <p:blipFill>
            <a:blip r:embed="rId4"/>
            <a:stretch/>
          </p:blipFill>
          <p:spPr>
            <a:xfrm>
              <a:off x="2724840" y="3364920"/>
              <a:ext cx="484200" cy="87120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412" name="CustomShape 4"/>
          <p:cNvSpPr/>
          <p:nvPr/>
        </p:nvSpPr>
        <p:spPr>
          <a:xfrm>
            <a:off x="8433000" y="4793760"/>
            <a:ext cx="177480" cy="195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/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0" lang="ru-RU" sz="1200" spc="-9" strike="noStrike">
                <a:solidFill>
                  <a:srgbClr val="888888"/>
                </a:solidFill>
                <a:latin typeface="Calibri"/>
              </a:rPr>
              <a:t>20</a:t>
            </a:r>
            <a:endParaRPr b="0" lang="ru-RU" sz="1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9" dur="indefinite" restart="never" nodeType="tmRoot">
          <p:childTnLst>
            <p:seq>
              <p:cTn id="4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CustomShape 1"/>
          <p:cNvSpPr/>
          <p:nvPr/>
        </p:nvSpPr>
        <p:spPr>
          <a:xfrm>
            <a:off x="2266920" y="1728000"/>
            <a:ext cx="4285080" cy="1132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240" bIns="0"/>
          <a:p>
            <a:pPr marL="12600">
              <a:lnSpc>
                <a:spcPts val="2134"/>
              </a:lnSpc>
              <a:spcBef>
                <a:spcPts val="96"/>
              </a:spcBef>
            </a:pPr>
            <a:r>
              <a:rPr b="1" lang="ru-RU" sz="4800" spc="-1" strike="noStrike">
                <a:solidFill>
                  <a:srgbClr val="e36c09"/>
                </a:solidFill>
                <a:latin typeface="Times New Roman"/>
              </a:rPr>
              <a:t>Спасибо за</a:t>
            </a:r>
            <a:endParaRPr b="0" lang="ru-RU" sz="4800" spc="-1" strike="noStrike">
              <a:latin typeface="Times New Roman"/>
            </a:endParaRPr>
          </a:p>
          <a:p>
            <a:pPr marL="12600">
              <a:lnSpc>
                <a:spcPts val="2134"/>
              </a:lnSpc>
              <a:spcBef>
                <a:spcPts val="96"/>
              </a:spcBef>
            </a:pPr>
            <a:endParaRPr b="0" lang="ru-RU" sz="4800" spc="-1" strike="noStrike">
              <a:latin typeface="Times New Roman"/>
            </a:endParaRPr>
          </a:p>
          <a:p>
            <a:pPr marL="12600">
              <a:lnSpc>
                <a:spcPts val="2134"/>
              </a:lnSpc>
              <a:spcBef>
                <a:spcPts val="96"/>
              </a:spcBef>
            </a:pPr>
            <a:endParaRPr b="0" lang="ru-RU" sz="4800" spc="-1" strike="noStrike">
              <a:latin typeface="Times New Roman"/>
            </a:endParaRPr>
          </a:p>
          <a:p>
            <a:pPr marL="12600">
              <a:lnSpc>
                <a:spcPts val="2134"/>
              </a:lnSpc>
              <a:spcBef>
                <a:spcPts val="96"/>
              </a:spcBef>
            </a:pPr>
            <a:r>
              <a:rPr b="1" lang="ru-RU" sz="4800" spc="-1" strike="noStrike">
                <a:solidFill>
                  <a:srgbClr val="e36c09"/>
                </a:solidFill>
                <a:latin typeface="Times New Roman"/>
              </a:rPr>
              <a:t> </a:t>
            </a:r>
            <a:r>
              <a:rPr b="1" lang="ru-RU" sz="4800" spc="-1" strike="noStrike">
                <a:solidFill>
                  <a:srgbClr val="e36c09"/>
                </a:solidFill>
                <a:latin typeface="Times New Roman"/>
              </a:rPr>
              <a:t>внимание!</a:t>
            </a:r>
            <a:endParaRPr b="0" lang="ru-RU" sz="48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1" dur="indefinite" restart="never" nodeType="tmRoot">
          <p:childTnLst>
            <p:seq>
              <p:cTn id="4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Application>LibreOffice/6.0.5.2$Linux_X86_64 LibreOffice_project/00m0$Build-2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2021-03-03T08:46:25Z</dcterms:created>
  <dc:creator>Анастасия Черепнева</dc:creator>
  <dc:description/>
  <dc:language>ru-RU</dc:language>
  <cp:lastModifiedBy/>
  <dcterms:modified xsi:type="dcterms:W3CDTF">2021-03-03T12:02:22Z</dcterms:modified>
  <cp:revision>1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reated">
    <vt:filetime>2020-10-23T00:00:00Z</vt:filetime>
  </property>
  <property fmtid="{D5CDD505-2E9C-101B-9397-08002B2CF9AE}" pid="4" name="Creator">
    <vt:lpwstr>Microsoft® PowerPoint® 2010</vt:lpwstr>
  </property>
  <property fmtid="{D5CDD505-2E9C-101B-9397-08002B2CF9AE}" pid="5" name="HyperlinksChanged">
    <vt:bool>0</vt:bool>
  </property>
  <property fmtid="{D5CDD505-2E9C-101B-9397-08002B2CF9AE}" pid="6" name="LastSaved">
    <vt:filetime>2021-03-03T00:00:00Z</vt:filetime>
  </property>
  <property fmtid="{D5CDD505-2E9C-101B-9397-08002B2CF9AE}" pid="7" name="LinksUpToDate">
    <vt:bool>0</vt:bool>
  </property>
  <property fmtid="{D5CDD505-2E9C-101B-9397-08002B2CF9AE}" pid="8" name="PresentationFormat">
    <vt:lpwstr>On-screen Show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</Properties>
</file>