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74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5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2343150"/>
            <a:ext cx="6172200" cy="142077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3752492"/>
            <a:ext cx="6172200" cy="10287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050371" y="832948"/>
            <a:ext cx="1714500" cy="381000"/>
          </a:xfrm>
        </p:spPr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534469" y="3088246"/>
            <a:ext cx="27432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5143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5143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5143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5143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5143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5143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2571750"/>
            <a:ext cx="1295400" cy="97155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3650064"/>
            <a:ext cx="641424" cy="481068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4125474"/>
            <a:ext cx="137160" cy="10287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4341114"/>
            <a:ext cx="274320" cy="20574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3371850"/>
            <a:ext cx="365760" cy="27432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3696527"/>
            <a:ext cx="609600" cy="388143"/>
          </a:xfrm>
        </p:spPr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7467600" cy="365531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171700"/>
            <a:ext cx="6172200" cy="1540193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3757613"/>
            <a:ext cx="6172200" cy="10287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049006" y="830199"/>
            <a:ext cx="1714500" cy="381000"/>
          </a:xfrm>
        </p:spPr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534656" y="3086100"/>
            <a:ext cx="27432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5143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5143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5143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5143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5143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5143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2571750"/>
            <a:ext cx="1295400" cy="97155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3650064"/>
            <a:ext cx="641424" cy="481068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4125474"/>
            <a:ext cx="137160" cy="10287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4343400"/>
            <a:ext cx="274320" cy="20574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3359916"/>
            <a:ext cx="365760" cy="27432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3696527"/>
            <a:ext cx="609600" cy="388143"/>
          </a:xfrm>
        </p:spPr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3657600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200150"/>
            <a:ext cx="3657600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7543800" cy="85725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1771650"/>
            <a:ext cx="3657600" cy="29146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1771650"/>
            <a:ext cx="3657600" cy="29146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177290"/>
            <a:ext cx="3657600" cy="49377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177290"/>
            <a:ext cx="3657600" cy="49377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4160520" y="2343150"/>
            <a:ext cx="473202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05740"/>
            <a:ext cx="1527048" cy="373761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05740"/>
            <a:ext cx="5638800" cy="4745736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4138803" y="2343150"/>
            <a:ext cx="473202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51435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198596"/>
            <a:ext cx="1524000" cy="3717036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1676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08360"/>
            <a:ext cx="77724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914400" y="1200150"/>
            <a:ext cx="3810000" cy="3398044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0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A7BA3-803A-42CA-8FA5-62E42FBB675A}" type="datetimeFigureOut">
              <a:rPr lang="ru-RU"/>
              <a:pPr>
                <a:defRPr/>
              </a:pPr>
              <a:t>04.11.2025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DEC60-7BFF-40D3-B1CB-C488D688B8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7467600" cy="365531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840980" y="763382"/>
            <a:ext cx="150876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95D0AAF-A542-4CB0-8E14-EA6CD9852564}" type="datetimeFigureOut">
              <a:rPr lang="ru-RU" smtClean="0"/>
              <a:pPr/>
              <a:t>04.11.2025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7390236" y="2757210"/>
            <a:ext cx="24003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4300538"/>
            <a:ext cx="609600" cy="390906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F3CAD1-1F0C-43BC-BF63-1A2BF1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Requires="p14">
      <p:transition spd="slow" p14:dur="2250" advTm="4000">
        <p:wedge/>
      </p:transition>
    </mc:Choice>
    <mc:Fallback>
      <p:transition spd="slow" advTm="4000">
        <p:wedg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4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0" y="195263"/>
            <a:ext cx="9144000" cy="455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ОНЛАЙН-ЭКСКУРС</a:t>
            </a:r>
          </a:p>
          <a:p>
            <a:pPr algn="ctr"/>
            <a:r>
              <a:rPr lang="ru-RU" altLang="ru-RU" sz="8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Огонь Октября: </a:t>
            </a:r>
            <a:br>
              <a:rPr lang="ru-RU" altLang="ru-RU" sz="8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</a:br>
            <a:r>
              <a:rPr lang="ru-RU" altLang="ru-RU" sz="8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погружение </a:t>
            </a:r>
          </a:p>
          <a:p>
            <a:pPr algn="ctr"/>
            <a:r>
              <a:rPr lang="ru-RU" altLang="ru-RU" sz="8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эпоху перемен</a:t>
            </a:r>
            <a:r>
              <a:rPr lang="ru-RU" altLang="ru-RU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/>
            </a:r>
            <a:br>
              <a:rPr lang="ru-RU" altLang="ru-RU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</a:br>
            <a:endParaRPr lang="ru-RU" dirty="0">
              <a:ea typeface="Cambria Math" pitchFamily="18" charset="0"/>
            </a:endParaRPr>
          </a:p>
        </p:txBody>
      </p:sp>
      <p:pic>
        <p:nvPicPr>
          <p:cNvPr id="2" name="Революционный этюд c-moll 12 - Ф. Шопен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444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0" y="627534"/>
            <a:ext cx="9144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Нет лучше спутника, чем память.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 ней наше сердце заодно.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Она правдивыми глазами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Найдет, что было так давно.</a:t>
            </a:r>
            <a:endParaRPr lang="ru-RU" sz="4400" dirty="0">
              <a:ea typeface="Cambria Math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s://a.d-cd.net/e4a11a5s-1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63638"/>
            <a:ext cx="6634353" cy="3384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123478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Великая Октябрьская социалистическая революция состоялась 25-26 октября 1917 г.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(7-8 ноября по новому стилю)</a:t>
            </a:r>
            <a:endParaRPr lang="ru-RU" sz="2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12347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Это одно из величайших событий в истории России, </a:t>
            </a:r>
            <a:br>
              <a:rPr lang="ru-RU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результате которого произошли кардинальные перемены </a:t>
            </a:r>
            <a:br>
              <a:rPr lang="ru-RU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положении всех классов общества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9" name="Picture 2" descr="https://avatars.mds.yandex.net/get-zen_doc/52326/pub_5a7048bead0f22809d87ac9a_5a7048cb9b403c9525fd404e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419622"/>
            <a:ext cx="6006192" cy="35226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s://mtdata.ru/u17/photo1253/20326123226-0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995686"/>
            <a:ext cx="6015114" cy="30037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251520" y="195486"/>
            <a:ext cx="8892480" cy="12756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Октябрьская революция 1917 года:</a:t>
            </a: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 положила начало советской власти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- начала ликвидацию капитализма</a:t>
            </a: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- стала стартом перехода к социализму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s://www.altyn-orda.kz/uploads/9ff43da123d91ff462175bb02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215580"/>
            <a:ext cx="5308090" cy="27967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Заголовок 5"/>
          <p:cNvSpPr txBox="1">
            <a:spLocks/>
          </p:cNvSpPr>
          <p:nvPr/>
        </p:nvSpPr>
        <p:spPr>
          <a:xfrm>
            <a:off x="2915816" y="0"/>
            <a:ext cx="4032448" cy="529568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Объективные причины:</a:t>
            </a:r>
            <a:endParaRPr kumimoji="0" lang="ru-RU" sz="2800" b="1" i="0" u="none" strike="noStrike" kern="1200" cap="sm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 Math" pitchFamily="18" charset="0"/>
              <a:ea typeface="Cambria Math" pitchFamily="18" charset="0"/>
              <a:cs typeface="+mj-cs"/>
            </a:endParaRPr>
          </a:p>
        </p:txBody>
      </p:sp>
      <p:sp>
        <p:nvSpPr>
          <p:cNvPr id="12" name="Содержимое 6"/>
          <p:cNvSpPr txBox="1">
            <a:spLocks/>
          </p:cNvSpPr>
          <p:nvPr/>
        </p:nvSpPr>
        <p:spPr>
          <a:xfrm>
            <a:off x="0" y="1059582"/>
            <a:ext cx="2699792" cy="11521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Сложные жизненные </a:t>
            </a: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у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и низкий уровень </a:t>
            </a: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образования у людей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39752" y="843558"/>
            <a:ext cx="2448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 Человеческие </a:t>
            </a:r>
            <a:r>
              <a:rPr lang="ru-RU" sz="1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потери, которые также отразились на психологическом состоянии населения</a:t>
            </a:r>
            <a:endParaRPr lang="ru-RU" sz="16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8024" y="843558"/>
            <a:ext cx="2448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Экономическая нестабильность и кризис, который стал следствием участия в Первой мировой войне</a:t>
            </a:r>
            <a:endParaRPr lang="ru-RU" sz="16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20272" y="1059582"/>
            <a:ext cx="2123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Сложности крестьянского вопроса</a:t>
            </a:r>
            <a:endParaRPr lang="ru-RU" sz="16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6516216" y="483518"/>
            <a:ext cx="1224136" cy="576064"/>
          </a:xfrm>
          <a:prstGeom prst="straightConnector1">
            <a:avLst/>
          </a:prstGeom>
          <a:ln w="349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1691680" y="483518"/>
            <a:ext cx="1296144" cy="576064"/>
          </a:xfrm>
          <a:prstGeom prst="straightConnector1">
            <a:avLst/>
          </a:prstGeom>
          <a:ln w="349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940152" y="483518"/>
            <a:ext cx="0" cy="432048"/>
          </a:xfrm>
          <a:prstGeom prst="straightConnector1">
            <a:avLst/>
          </a:prstGeom>
          <a:ln w="349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635896" y="483518"/>
            <a:ext cx="0" cy="432048"/>
          </a:xfrm>
          <a:prstGeom prst="straightConnector1">
            <a:avLst/>
          </a:prstGeom>
          <a:ln w="349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s://cs-msk-fd-4.ykt2.ru/media/upload/photo/2016/11/07/mini/MIR-NARODAM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779662"/>
            <a:ext cx="2957129" cy="3168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4" descr="https://root.elima.ru/texts/13/10miphs_files/1375192815251682_big_ph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23478"/>
            <a:ext cx="3096344" cy="17313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323528" y="195486"/>
            <a:ext cx="5509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Цели Октябрьской революции: </a:t>
            </a:r>
            <a:endParaRPr lang="ru-RU" sz="36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31840" y="1995686"/>
            <a:ext cx="6012160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Построение </a:t>
            </a: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более справедливого   </a:t>
            </a:r>
          </a:p>
          <a:p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  общества, нежели капиталистическое</a:t>
            </a:r>
          </a:p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Искоренение </a:t>
            </a: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эксплуатации человека </a:t>
            </a:r>
          </a:p>
          <a:p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  человеком</a:t>
            </a:r>
          </a:p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Равенство </a:t>
            </a: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людей в правах и обязанностях</a:t>
            </a:r>
          </a:p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Борьба </a:t>
            </a: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против войн</a:t>
            </a:r>
          </a:p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Мировая </a:t>
            </a:r>
            <a:r>
              <a:rPr lang="ru-RU" sz="23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социалистическая революция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s://worldrussia.com/upload/media/entries/2018-11/06/1499-0-e2c8b8ce717f19e35dc5bc697fb95c4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499742"/>
            <a:ext cx="4897767" cy="2448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9144000" cy="62753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Итоги Октябрьской революции:</a:t>
            </a:r>
            <a:endParaRPr kumimoji="0" lang="ru-RU" sz="3000" b="1" i="0" u="none" strike="noStrike" kern="1200" cap="sm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131590"/>
            <a:ext cx="30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Установилось время радикальных экономических, </a:t>
            </a:r>
          </a:p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а следовательно </a:t>
            </a:r>
          </a:p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и социальных преобразований </a:t>
            </a:r>
            <a:endParaRPr lang="ru-RU" sz="15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5816" y="1131590"/>
            <a:ext cx="331236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Отказавшись от частной собственности на средства производства в советских республиках устранили эксплуатацию человека человеком </a:t>
            </a:r>
            <a:endParaRPr lang="ru-RU" sz="15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79704" y="113159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В России сменилась форма власти , а вместе с ней  и цели как внутренней, так и внешней политики</a:t>
            </a:r>
            <a:endParaRPr lang="ru-RU" sz="15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6660232" y="555526"/>
            <a:ext cx="720080" cy="576064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1691680" y="555526"/>
            <a:ext cx="792088" cy="576064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572000" y="555526"/>
            <a:ext cx="0" cy="648072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Сним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7574"/>
            <a:ext cx="3648075" cy="2457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3851920" y="483518"/>
            <a:ext cx="52920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целом Октябрьскую революцию следует считать точкой коренного перелома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жизни российского общества</a:t>
            </a:r>
            <a:endParaRPr lang="ru-RU" sz="4000" b="1" dirty="0">
              <a:solidFill>
                <a:srgbClr val="00206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80740-NWM3Y2Y0MDFl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339752" y="1779662"/>
            <a:ext cx="4597450" cy="31798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0" y="19548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Вследствие октябрьского переворота началась Гражданская война, </a:t>
            </a:r>
            <a:br>
              <a:rPr lang="ru-RU" altLang="ru-RU" sz="20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из-за которой погибли миллионы людей, многие эмигрировали в другие страны. Великая Октябрьская революция повлияла на последующий </a:t>
            </a:r>
          </a:p>
          <a:p>
            <a:pPr algn="ctr"/>
            <a:r>
              <a:rPr lang="ru-RU" altLang="ru-RU" sz="20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ход событий мировой истории.</a:t>
            </a:r>
            <a:endParaRPr lang="ru-RU" sz="20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sterzhen.com/wp-content/uploads/2017/08/lenin_october_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87774"/>
            <a:ext cx="2791106" cy="21824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img.gazeta.ru/files3/369/10538369/upload-03-pic905-895x505-355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63638"/>
            <a:ext cx="3094110" cy="17458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eanews.info/wp-content/uploads/2017/08/a6c67118eb44c242869636de900d4f0f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91630"/>
            <a:ext cx="2632754" cy="18800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0" y="19548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</a:rPr>
              <a:t>Великая российская революция 1917 года навсегда останется одним из важнейших событий ХХ века</a:t>
            </a:r>
            <a:endParaRPr lang="ru-RU" sz="2800" b="1" dirty="0">
              <a:solidFill>
                <a:srgbClr val="00206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914400" y="207963"/>
            <a:ext cx="7772400" cy="8572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Клип 2"/>
          <p:cNvSpPr>
            <a:spLocks noGrp="1" noTextEdit="1"/>
          </p:cNvSpPr>
          <p:nvPr>
            <p:ph type="clipArt" sz="half" idx="1"/>
          </p:nvPr>
        </p:nvSpPr>
        <p:spPr>
          <a:xfrm>
            <a:off x="914400" y="1200150"/>
            <a:ext cx="3810000" cy="3398838"/>
          </a:xfrm>
        </p:spPr>
      </p:sp>
      <p:sp>
        <p:nvSpPr>
          <p:cNvPr id="3076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200150"/>
            <a:ext cx="3810000" cy="33988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7" name="Picture 2" descr="C:\Users\User\Downloads\velikij_oktjabr_krejser_avrora.jpg"/>
          <p:cNvPicPr>
            <a:picLocks noChangeAspect="1" noChangeArrowheads="1"/>
          </p:cNvPicPr>
          <p:nvPr/>
        </p:nvPicPr>
        <p:blipFill>
          <a:blip r:embed="rId2" cstate="print">
            <a:lum bright="32000"/>
          </a:blip>
          <a:srcRect l="7785" t="6197" r="6583" b="268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0" y="627534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Воплощены сны вековые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Всех лучших, всех живых сердец.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Преображенная Россия</a:t>
            </a:r>
          </a:p>
          <a:p>
            <a:pPr algn="ctr"/>
            <a:r>
              <a:rPr lang="ru-RU" altLang="ru-RU" sz="4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Свободной стала наконец!</a:t>
            </a:r>
          </a:p>
          <a:p>
            <a:pPr algn="ctr"/>
            <a:endParaRPr lang="ru-RU" sz="4400" b="1" dirty="0" smtClean="0">
              <a:solidFill>
                <a:srgbClr val="002060"/>
              </a:solidFill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                                                  </a:t>
            </a:r>
            <a:r>
              <a:rPr lang="ru-RU" sz="3200" b="1" dirty="0" smtClean="0">
                <a:solidFill>
                  <a:srgbClr val="00206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Александр Блок</a:t>
            </a:r>
            <a:endParaRPr lang="ru-RU" sz="3200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ea typeface="Cambria Math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457</TotalTime>
  <Words>246</Words>
  <Application>Microsoft Office PowerPoint</Application>
  <PresentationFormat>Экран (16:9)</PresentationFormat>
  <Paragraphs>46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Юра</dc:creator>
  <cp:lastModifiedBy>Пользователь</cp:lastModifiedBy>
  <cp:revision>60</cp:revision>
  <dcterms:created xsi:type="dcterms:W3CDTF">2019-10-21T16:51:41Z</dcterms:created>
  <dcterms:modified xsi:type="dcterms:W3CDTF">2025-11-04T03:19:57Z</dcterms:modified>
</cp:coreProperties>
</file>